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17"/>
  </p:notesMasterIdLst>
  <p:handoutMasterIdLst>
    <p:handoutMasterId r:id="rId18"/>
  </p:handoutMasterIdLst>
  <p:sldIdLst>
    <p:sldId id="305" r:id="rId5"/>
    <p:sldId id="258" r:id="rId6"/>
    <p:sldId id="302" r:id="rId7"/>
    <p:sldId id="423" r:id="rId8"/>
    <p:sldId id="413" r:id="rId9"/>
    <p:sldId id="414" r:id="rId10"/>
    <p:sldId id="402" r:id="rId11"/>
    <p:sldId id="426" r:id="rId12"/>
    <p:sldId id="425" r:id="rId13"/>
    <p:sldId id="424" r:id="rId14"/>
    <p:sldId id="420" r:id="rId15"/>
    <p:sldId id="422" r:id="rId1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Javi Guti" initials="JJG" lastIdx="0" clrIdx="0">
    <p:extLst>
      <p:ext uri="{19B8F6BF-5375-455C-9EA6-DF929625EA0E}">
        <p15:presenceInfo xmlns:p15="http://schemas.microsoft.com/office/powerpoint/2012/main" userId="8a14ab83db73a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758" autoAdjust="0"/>
    <p:restoredTop sz="95226" autoAdjust="0"/>
  </p:normalViewPr>
  <p:slideViewPr>
    <p:cSldViewPr>
      <p:cViewPr>
        <p:scale>
          <a:sx n="125" d="100"/>
          <a:sy n="125" d="100"/>
        </p:scale>
        <p:origin x="72" y="-1219"/>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image" Target="../media/image8.jpe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image" Target="../media/image8.jpe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5.jpeg"/><Relationship Id="rId4" Type="http://schemas.openxmlformats.org/officeDocument/2006/relationships/image" Target="../media/image11.svg"/><Relationship Id="rId9"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DA6D56-E64F-435D-8EF5-2CB250C71F5D}"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4DB96C6-1DB3-4796-99A6-FB2D43F38C7F}">
      <dgm:prSet phldrT="[Texto]" custT="1"/>
      <dgm:spPr/>
      <dgm:t>
        <a:bodyPr/>
        <a:lstStyle/>
        <a:p>
          <a:r>
            <a:rPr lang="es-ES" sz="1200" dirty="0"/>
            <a:t>Entorno</a:t>
          </a:r>
        </a:p>
      </dgm:t>
    </dgm:pt>
    <dgm:pt modelId="{8E9EA6B0-43A9-4DDC-8DF6-EFE1376FDE31}" type="parTrans" cxnId="{CC8AD685-F973-4883-B6CC-20D9125289EC}">
      <dgm:prSet/>
      <dgm:spPr/>
      <dgm:t>
        <a:bodyPr/>
        <a:lstStyle/>
        <a:p>
          <a:endParaRPr lang="es-ES"/>
        </a:p>
      </dgm:t>
    </dgm:pt>
    <dgm:pt modelId="{4889EDD6-8C53-42DF-9CCE-631889CB5700}" type="sibTrans" cxnId="{CC8AD685-F973-4883-B6CC-20D9125289EC}">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dgm:spPr>
      <dgm:t>
        <a:bodyPr/>
        <a:lstStyle/>
        <a:p>
          <a:endParaRPr lang="es-ES"/>
        </a:p>
      </dgm:t>
    </dgm:pt>
    <dgm:pt modelId="{A16E5404-B908-4601-9E42-AAC51512D97F}">
      <dgm:prSet phldrT="[Texto]" custT="1"/>
      <dgm:spPr/>
      <dgm:t>
        <a:bodyPr/>
        <a:lstStyle/>
        <a:p>
          <a:r>
            <a:rPr lang="es-ES" sz="1200" dirty="0"/>
            <a:t>Acciones</a:t>
          </a:r>
        </a:p>
      </dgm:t>
    </dgm:pt>
    <dgm:pt modelId="{56255BF7-38C5-4D9E-B7DC-6E209A5B4AF0}" type="parTrans" cxnId="{03895D0D-0DA7-4FB5-92FF-4814C81E0AED}">
      <dgm:prSet/>
      <dgm:spPr/>
      <dgm:t>
        <a:bodyPr/>
        <a:lstStyle/>
        <a:p>
          <a:endParaRPr lang="es-ES"/>
        </a:p>
      </dgm:t>
    </dgm:pt>
    <dgm:pt modelId="{4344CFD1-73A2-43C2-8E31-ABC289B20303}" type="sibTrans" cxnId="{03895D0D-0DA7-4FB5-92FF-4814C81E0AED}">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4000" r="-34000"/>
          </a:stretch>
        </a:blipFill>
      </dgm:spPr>
      <dgm:t>
        <a:bodyPr/>
        <a:lstStyle/>
        <a:p>
          <a:endParaRPr lang="es-ES"/>
        </a:p>
      </dgm:t>
    </dgm:pt>
    <dgm:pt modelId="{AD198CEC-47AF-46E2-8CA2-195EA0EE03B3}">
      <dgm:prSet phldrT="[Texto]" custT="1"/>
      <dgm:spPr/>
      <dgm:t>
        <a:bodyPr/>
        <a:lstStyle/>
        <a:p>
          <a:r>
            <a:rPr lang="es-ES" sz="1200" dirty="0"/>
            <a:t>Recompensas</a:t>
          </a:r>
        </a:p>
      </dgm:t>
    </dgm:pt>
    <dgm:pt modelId="{9DE879D2-0382-4CF8-9A8E-BF7DADCC6A8B}" type="parTrans" cxnId="{14B9C0AC-7DE4-417C-89AE-2CB038A2AE4F}">
      <dgm:prSet/>
      <dgm:spPr/>
      <dgm:t>
        <a:bodyPr/>
        <a:lstStyle/>
        <a:p>
          <a:endParaRPr lang="es-ES"/>
        </a:p>
      </dgm:t>
    </dgm:pt>
    <dgm:pt modelId="{1E2E3368-AFCA-484D-B15B-86D84E297C92}" type="sibTrans" cxnId="{14B9C0AC-7DE4-417C-89AE-2CB038A2AE4F}">
      <dgm:prSet/>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t>
        <a:bodyPr/>
        <a:lstStyle/>
        <a:p>
          <a:endParaRPr lang="es-ES"/>
        </a:p>
      </dgm:t>
      <dgm:extLst>
        <a:ext uri="{E40237B7-FDA0-4F09-8148-C483321AD2D9}">
          <dgm14:cNvPr xmlns:dgm14="http://schemas.microsoft.com/office/drawing/2010/diagram" id="0" name="" descr="Podio con relleno sólido"/>
        </a:ext>
      </dgm:extLst>
    </dgm:pt>
    <dgm:pt modelId="{B64D76F0-5AA6-4EC2-AF02-64BE9DFD1416}">
      <dgm:prSet phldrT="[Texto]" custT="1"/>
      <dgm:spPr/>
      <dgm:t>
        <a:bodyPr/>
        <a:lstStyle/>
        <a:p>
          <a:r>
            <a:rPr lang="es-ES" sz="1200" dirty="0"/>
            <a:t>Episodio</a:t>
          </a:r>
        </a:p>
      </dgm:t>
    </dgm:pt>
    <dgm:pt modelId="{99CD4030-9A5A-413E-8385-94FCB92E1FC9}" type="parTrans" cxnId="{4B2DE81A-7D7F-471D-8D43-B8CFC17103D6}">
      <dgm:prSet/>
      <dgm:spPr/>
      <dgm:t>
        <a:bodyPr/>
        <a:lstStyle/>
        <a:p>
          <a:endParaRPr lang="es-ES"/>
        </a:p>
      </dgm:t>
    </dgm:pt>
    <dgm:pt modelId="{A7B67107-0A5D-447B-BF44-985278E1A9D0}" type="sibTrans" cxnId="{4B2DE81A-7D7F-471D-8D43-B8CFC17103D6}">
      <dgm:prSet/>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t>
        <a:bodyPr/>
        <a:lstStyle/>
        <a:p>
          <a:endParaRPr lang="es-ES"/>
        </a:p>
      </dgm:t>
      <dgm:extLst>
        <a:ext uri="{E40237B7-FDA0-4F09-8148-C483321AD2D9}">
          <dgm14:cNvPr xmlns:dgm14="http://schemas.microsoft.com/office/drawing/2010/diagram" id="0" name="" descr="Atrás con relleno sólido"/>
        </a:ext>
      </dgm:extLst>
    </dgm:pt>
    <dgm:pt modelId="{3A0B1DBE-6FA6-464D-8B80-A19F8B08CA40}">
      <dgm:prSet phldrT="[Texto]" custT="1"/>
      <dgm:spPr/>
      <dgm:t>
        <a:bodyPr/>
        <a:lstStyle/>
        <a:p>
          <a:r>
            <a:rPr lang="es-ES" sz="1200" dirty="0"/>
            <a:t>Explotación Vs Exploración</a:t>
          </a:r>
        </a:p>
      </dgm:t>
    </dgm:pt>
    <dgm:pt modelId="{2B548030-4206-42BD-880B-FE6B0D4124C8}" type="parTrans" cxnId="{02F93EF4-EED7-4B3F-B35C-8229FF8A734B}">
      <dgm:prSet/>
      <dgm:spPr/>
      <dgm:t>
        <a:bodyPr/>
        <a:lstStyle/>
        <a:p>
          <a:endParaRPr lang="es-ES"/>
        </a:p>
      </dgm:t>
    </dgm:pt>
    <dgm:pt modelId="{B87CFDFF-9C5D-451F-9A7F-9C96B4DFD652}" type="sibTrans" cxnId="{02F93EF4-EED7-4B3F-B35C-8229FF8A734B}">
      <dgm:prSet/>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l="-25000" r="-25000"/>
          </a:stretch>
        </a:blipFill>
      </dgm:spPr>
      <dgm:t>
        <a:bodyPr/>
        <a:lstStyle/>
        <a:p>
          <a:endParaRPr lang="es-ES"/>
        </a:p>
      </dgm:t>
      <dgm:extLst>
        <a:ext uri="{E40237B7-FDA0-4F09-8148-C483321AD2D9}">
          <dgm14:cNvPr xmlns:dgm14="http://schemas.microsoft.com/office/drawing/2010/diagram" id="0" name="" descr="Alpinista conquistando la cima de un pico nevado"/>
        </a:ext>
      </dgm:extLst>
    </dgm:pt>
    <dgm:pt modelId="{3B01349B-AFDF-4B5E-9B1C-AB9F246C6968}">
      <dgm:prSet phldrT="[Texto]" custT="1"/>
      <dgm:spPr/>
      <dgm:t>
        <a:bodyPr/>
        <a:lstStyle/>
        <a:p>
          <a:r>
            <a:rPr lang="es-ES" sz="1200" dirty="0"/>
            <a:t>Memoria Repetición</a:t>
          </a:r>
        </a:p>
      </dgm:t>
    </dgm:pt>
    <dgm:pt modelId="{90FCAC64-1897-4500-A137-634782D2082D}" type="parTrans" cxnId="{B401B52E-4155-451E-8C79-CA63E6D25B34}">
      <dgm:prSet/>
      <dgm:spPr/>
      <dgm:t>
        <a:bodyPr/>
        <a:lstStyle/>
        <a:p>
          <a:endParaRPr lang="es-ES"/>
        </a:p>
      </dgm:t>
    </dgm:pt>
    <dgm:pt modelId="{ABC0C871-51FB-4F54-99EE-B98814C33822}" type="sibTrans" cxnId="{B401B52E-4155-451E-8C79-CA63E6D25B34}">
      <dgm:prSet/>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l="-25000" r="-25000"/>
          </a:stretch>
        </a:blipFill>
      </dgm:spPr>
      <dgm:t>
        <a:bodyPr/>
        <a:lstStyle/>
        <a:p>
          <a:endParaRPr lang="es-ES"/>
        </a:p>
      </dgm:t>
      <dgm:extLst>
        <a:ext uri="{E40237B7-FDA0-4F09-8148-C483321AD2D9}">
          <dgm14:cNvPr xmlns:dgm14="http://schemas.microsoft.com/office/drawing/2010/diagram" id="0" name="" descr="Calendario cambiable"/>
        </a:ext>
      </dgm:extLst>
    </dgm:pt>
    <dgm:pt modelId="{F8071ACC-0A89-4B3F-80EA-12A659F6E1E2}">
      <dgm:prSet phldrT="[Texto]" custT="1"/>
      <dgm:spPr/>
      <dgm:t>
        <a:bodyPr/>
        <a:lstStyle/>
        <a:p>
          <a:endParaRPr lang="es-ES"/>
        </a:p>
      </dgm:t>
    </dgm:pt>
    <dgm:pt modelId="{74F4B493-B6BE-42D6-802B-539C08805DDF}" type="parTrans" cxnId="{487C600A-E6FE-4AE8-B921-A5A1F78BAFCE}">
      <dgm:prSet/>
      <dgm:spPr/>
      <dgm:t>
        <a:bodyPr/>
        <a:lstStyle/>
        <a:p>
          <a:endParaRPr lang="es-ES"/>
        </a:p>
      </dgm:t>
    </dgm:pt>
    <dgm:pt modelId="{409FB3D0-F6C1-47D7-AB66-B1BD42088510}" type="sibTrans" cxnId="{487C600A-E6FE-4AE8-B921-A5A1F78BAFCE}">
      <dgm:prSet/>
      <dgm:spPr/>
      <dgm:t>
        <a:bodyPr/>
        <a:lstStyle/>
        <a:p>
          <a:endParaRPr lang="es-ES"/>
        </a:p>
      </dgm:t>
    </dgm:pt>
    <dgm:pt modelId="{2F84B2A2-F7EF-43C9-82D2-E4C4987D4FD7}">
      <dgm:prSet phldrT="[Texto]"/>
      <dgm:spPr/>
      <dgm:t>
        <a:bodyPr/>
        <a:lstStyle/>
        <a:p>
          <a:endParaRPr lang="es-ES"/>
        </a:p>
      </dgm:t>
    </dgm:pt>
    <dgm:pt modelId="{477E7E64-03E5-4B6A-B224-5C3F0C7A58A1}" type="parTrans" cxnId="{0E34DBDC-6BDD-461E-94B5-9934AC5A505C}">
      <dgm:prSet/>
      <dgm:spPr/>
      <dgm:t>
        <a:bodyPr/>
        <a:lstStyle/>
        <a:p>
          <a:endParaRPr lang="es-ES"/>
        </a:p>
      </dgm:t>
    </dgm:pt>
    <dgm:pt modelId="{757A1A8E-45E0-407A-8045-1D3CDB61586B}" type="sibTrans" cxnId="{0E34DBDC-6BDD-461E-94B5-9934AC5A505C}">
      <dgm:prSet/>
      <dgm:spPr/>
      <dgm:t>
        <a:bodyPr/>
        <a:lstStyle/>
        <a:p>
          <a:endParaRPr lang="es-ES"/>
        </a:p>
      </dgm:t>
    </dgm:pt>
    <dgm:pt modelId="{AA19C164-9213-4EBE-802C-208828D5946D}">
      <dgm:prSet phldrT="[Texto]" custT="1"/>
      <dgm:spPr/>
      <dgm:t>
        <a:bodyPr/>
        <a:lstStyle/>
        <a:p>
          <a:r>
            <a:rPr lang="es-ES" sz="1200" dirty="0"/>
            <a:t>Modelo</a:t>
          </a:r>
        </a:p>
      </dgm:t>
    </dgm:pt>
    <dgm:pt modelId="{B57ADC5E-657A-497D-B97A-0726D845CA3A}" type="parTrans" cxnId="{1B7D7761-0602-4D12-9197-E2092E033014}">
      <dgm:prSet/>
      <dgm:spPr/>
      <dgm:t>
        <a:bodyPr/>
        <a:lstStyle/>
        <a:p>
          <a:endParaRPr lang="es-ES"/>
        </a:p>
      </dgm:t>
    </dgm:pt>
    <dgm:pt modelId="{41DEA4AA-9224-4807-8939-96991316898C}" type="sibTrans" cxnId="{1B7D7761-0602-4D12-9197-E2092E033014}">
      <dgm:prSet/>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t>
        <a:bodyPr/>
        <a:lstStyle/>
        <a:p>
          <a:endParaRPr lang="es-ES"/>
        </a:p>
      </dgm:t>
      <dgm:extLst>
        <a:ext uri="{E40237B7-FDA0-4F09-8148-C483321AD2D9}">
          <dgm14:cNvPr xmlns:dgm14="http://schemas.microsoft.com/office/drawing/2010/diagram" id="0" name="" descr="Figura de dibujo contorno"/>
        </a:ext>
      </dgm:extLst>
    </dgm:pt>
    <dgm:pt modelId="{F5C7C468-797F-44B2-8B3C-F9897D0F9102}" type="pres">
      <dgm:prSet presAssocID="{EEDA6D56-E64F-435D-8EF5-2CB250C71F5D}" presName="Name0" presStyleCnt="0">
        <dgm:presLayoutVars>
          <dgm:chMax val="7"/>
          <dgm:chPref val="7"/>
          <dgm:dir/>
        </dgm:presLayoutVars>
      </dgm:prSet>
      <dgm:spPr/>
    </dgm:pt>
    <dgm:pt modelId="{037DC823-FAD8-467E-BAB1-31439CE7EE66}" type="pres">
      <dgm:prSet presAssocID="{EEDA6D56-E64F-435D-8EF5-2CB250C71F5D}" presName="dot1" presStyleLbl="alignNode1" presStyleIdx="0" presStyleCnt="18"/>
      <dgm:spPr/>
    </dgm:pt>
    <dgm:pt modelId="{3C2D5291-7272-4D46-8455-224B5F549F1F}" type="pres">
      <dgm:prSet presAssocID="{EEDA6D56-E64F-435D-8EF5-2CB250C71F5D}" presName="dot2" presStyleLbl="alignNode1" presStyleIdx="1" presStyleCnt="18"/>
      <dgm:spPr/>
    </dgm:pt>
    <dgm:pt modelId="{5CF286FB-967A-4CB4-9D96-CA007C159A7E}" type="pres">
      <dgm:prSet presAssocID="{EEDA6D56-E64F-435D-8EF5-2CB250C71F5D}" presName="dot3" presStyleLbl="alignNode1" presStyleIdx="2" presStyleCnt="18"/>
      <dgm:spPr/>
    </dgm:pt>
    <dgm:pt modelId="{0B8684F3-12CB-4F9F-9E51-C69995C9A971}" type="pres">
      <dgm:prSet presAssocID="{EEDA6D56-E64F-435D-8EF5-2CB250C71F5D}" presName="dot4" presStyleLbl="alignNode1" presStyleIdx="3" presStyleCnt="18"/>
      <dgm:spPr/>
    </dgm:pt>
    <dgm:pt modelId="{1B67BD26-A547-4AD9-B6F7-989C96A53018}" type="pres">
      <dgm:prSet presAssocID="{EEDA6D56-E64F-435D-8EF5-2CB250C71F5D}" presName="dot5" presStyleLbl="alignNode1" presStyleIdx="4" presStyleCnt="18"/>
      <dgm:spPr/>
    </dgm:pt>
    <dgm:pt modelId="{90AEEE33-163F-4152-A359-0F79C6C675BD}" type="pres">
      <dgm:prSet presAssocID="{EEDA6D56-E64F-435D-8EF5-2CB250C71F5D}" presName="dot6" presStyleLbl="alignNode1" presStyleIdx="5" presStyleCnt="18"/>
      <dgm:spPr/>
    </dgm:pt>
    <dgm:pt modelId="{757F5B96-FE98-413B-B666-291A9E22A5AE}" type="pres">
      <dgm:prSet presAssocID="{EEDA6D56-E64F-435D-8EF5-2CB250C71F5D}" presName="dot7" presStyleLbl="alignNode1" presStyleIdx="6" presStyleCnt="18"/>
      <dgm:spPr/>
    </dgm:pt>
    <dgm:pt modelId="{1A6A82CC-8370-42E8-B78E-5D91872EA353}" type="pres">
      <dgm:prSet presAssocID="{EEDA6D56-E64F-435D-8EF5-2CB250C71F5D}" presName="dot8" presStyleLbl="alignNode1" presStyleIdx="7" presStyleCnt="18"/>
      <dgm:spPr/>
    </dgm:pt>
    <dgm:pt modelId="{79C81A91-44CA-4EEE-A4DF-3C0A45FFDDCC}" type="pres">
      <dgm:prSet presAssocID="{EEDA6D56-E64F-435D-8EF5-2CB250C71F5D}" presName="dot9" presStyleLbl="alignNode1" presStyleIdx="8" presStyleCnt="18"/>
      <dgm:spPr/>
    </dgm:pt>
    <dgm:pt modelId="{DB72F9CC-E892-435A-B807-9AD1DFB5DCAB}" type="pres">
      <dgm:prSet presAssocID="{EEDA6D56-E64F-435D-8EF5-2CB250C71F5D}" presName="dot10" presStyleLbl="alignNode1" presStyleIdx="9" presStyleCnt="18"/>
      <dgm:spPr/>
    </dgm:pt>
    <dgm:pt modelId="{D955EA2C-3E42-4B85-AA1C-C6322B7F4394}" type="pres">
      <dgm:prSet presAssocID="{EEDA6D56-E64F-435D-8EF5-2CB250C71F5D}" presName="dot11" presStyleLbl="alignNode1" presStyleIdx="10" presStyleCnt="18"/>
      <dgm:spPr/>
    </dgm:pt>
    <dgm:pt modelId="{9150B7E9-D85C-4FCC-B7D3-55A361C75995}" type="pres">
      <dgm:prSet presAssocID="{EEDA6D56-E64F-435D-8EF5-2CB250C71F5D}" presName="dotArrow1" presStyleLbl="alignNode1" presStyleIdx="11" presStyleCnt="18"/>
      <dgm:spPr/>
    </dgm:pt>
    <dgm:pt modelId="{18839D1B-2967-4C78-B12E-8608AF74463A}" type="pres">
      <dgm:prSet presAssocID="{EEDA6D56-E64F-435D-8EF5-2CB250C71F5D}" presName="dotArrow2" presStyleLbl="alignNode1" presStyleIdx="12" presStyleCnt="18"/>
      <dgm:spPr/>
    </dgm:pt>
    <dgm:pt modelId="{F6830C8C-2E6E-4310-8C10-24C70895D5C9}" type="pres">
      <dgm:prSet presAssocID="{EEDA6D56-E64F-435D-8EF5-2CB250C71F5D}" presName="dotArrow3" presStyleLbl="alignNode1" presStyleIdx="13" presStyleCnt="18"/>
      <dgm:spPr/>
    </dgm:pt>
    <dgm:pt modelId="{89B12B12-35D1-4070-9632-12ADAA78C252}" type="pres">
      <dgm:prSet presAssocID="{EEDA6D56-E64F-435D-8EF5-2CB250C71F5D}" presName="dotArrow4" presStyleLbl="alignNode1" presStyleIdx="14" presStyleCnt="18"/>
      <dgm:spPr/>
    </dgm:pt>
    <dgm:pt modelId="{D34981BF-5ECA-425F-93F5-4CA9EB06B391}" type="pres">
      <dgm:prSet presAssocID="{EEDA6D56-E64F-435D-8EF5-2CB250C71F5D}" presName="dotArrow5" presStyleLbl="alignNode1" presStyleIdx="15" presStyleCnt="18"/>
      <dgm:spPr/>
    </dgm:pt>
    <dgm:pt modelId="{81FE1DC5-1C79-4745-981F-078F18DF810E}" type="pres">
      <dgm:prSet presAssocID="{EEDA6D56-E64F-435D-8EF5-2CB250C71F5D}" presName="dotArrow6" presStyleLbl="alignNode1" presStyleIdx="16" presStyleCnt="18"/>
      <dgm:spPr/>
    </dgm:pt>
    <dgm:pt modelId="{29D0A286-9DA5-4993-AF12-27F450CBA172}" type="pres">
      <dgm:prSet presAssocID="{EEDA6D56-E64F-435D-8EF5-2CB250C71F5D}" presName="dotArrow7" presStyleLbl="alignNode1" presStyleIdx="17" presStyleCnt="18"/>
      <dgm:spPr/>
    </dgm:pt>
    <dgm:pt modelId="{1319C4C0-5882-489C-91A7-FAB546316D20}" type="pres">
      <dgm:prSet presAssocID="{F4DB96C6-1DB3-4796-99A6-FB2D43F38C7F}" presName="parTx1" presStyleLbl="node1" presStyleIdx="0" presStyleCnt="7"/>
      <dgm:spPr/>
    </dgm:pt>
    <dgm:pt modelId="{E3DA8AE0-9FD8-49CD-91C0-FAF69658B05F}" type="pres">
      <dgm:prSet presAssocID="{4889EDD6-8C53-42DF-9CCE-631889CB5700}" presName="picture1" presStyleCnt="0"/>
      <dgm:spPr/>
    </dgm:pt>
    <dgm:pt modelId="{905E6195-8CD3-4393-85C5-E462D91CB441}" type="pres">
      <dgm:prSet presAssocID="{4889EDD6-8C53-42DF-9CCE-631889CB5700}" presName="imageRepeatNode" presStyleLbl="fgImgPlace1" presStyleIdx="0" presStyleCnt="7"/>
      <dgm:spPr/>
    </dgm:pt>
    <dgm:pt modelId="{330A88A8-24CE-45FD-8AC6-C045E2D1EA4E}" type="pres">
      <dgm:prSet presAssocID="{A16E5404-B908-4601-9E42-AAC51512D97F}" presName="parTx2" presStyleLbl="node1" presStyleIdx="1" presStyleCnt="7"/>
      <dgm:spPr/>
    </dgm:pt>
    <dgm:pt modelId="{43772076-1DC9-4279-A0C7-C35A69A163EC}" type="pres">
      <dgm:prSet presAssocID="{4344CFD1-73A2-43C2-8E31-ABC289B20303}" presName="picture2" presStyleCnt="0"/>
      <dgm:spPr/>
    </dgm:pt>
    <dgm:pt modelId="{ADD11FCE-BA04-46D7-9C9C-AAD6B32E4E2C}" type="pres">
      <dgm:prSet presAssocID="{4344CFD1-73A2-43C2-8E31-ABC289B20303}" presName="imageRepeatNode" presStyleLbl="fgImgPlace1" presStyleIdx="1" presStyleCnt="7"/>
      <dgm:spPr/>
    </dgm:pt>
    <dgm:pt modelId="{5258D9A4-3BC8-4637-B7F3-AA0A3E8447B6}" type="pres">
      <dgm:prSet presAssocID="{AD198CEC-47AF-46E2-8CA2-195EA0EE03B3}" presName="parTx3" presStyleLbl="node1" presStyleIdx="2" presStyleCnt="7" custScaleX="106750" custLinFactNeighborX="-465" custLinFactNeighborY="6136"/>
      <dgm:spPr/>
    </dgm:pt>
    <dgm:pt modelId="{7B0D4240-A6EC-45AA-B2F6-2B5D30B04A39}" type="pres">
      <dgm:prSet presAssocID="{1E2E3368-AFCA-484D-B15B-86D84E297C92}" presName="picture3" presStyleCnt="0"/>
      <dgm:spPr/>
    </dgm:pt>
    <dgm:pt modelId="{26D4B001-59B4-4ADC-8A1B-E49A429EAABF}" type="pres">
      <dgm:prSet presAssocID="{1E2E3368-AFCA-484D-B15B-86D84E297C92}" presName="imageRepeatNode" presStyleLbl="fgImgPlace1" presStyleIdx="2" presStyleCnt="7"/>
      <dgm:spPr/>
    </dgm:pt>
    <dgm:pt modelId="{D88DD017-8E1B-418E-9D84-37D1AA5AA30C}" type="pres">
      <dgm:prSet presAssocID="{B64D76F0-5AA6-4EC2-AF02-64BE9DFD1416}" presName="parTx4" presStyleLbl="node1" presStyleIdx="3" presStyleCnt="7"/>
      <dgm:spPr/>
    </dgm:pt>
    <dgm:pt modelId="{B24A78E5-A6E5-4623-AF69-47DF6F1F3E34}" type="pres">
      <dgm:prSet presAssocID="{A7B67107-0A5D-447B-BF44-985278E1A9D0}" presName="picture4" presStyleCnt="0"/>
      <dgm:spPr/>
    </dgm:pt>
    <dgm:pt modelId="{58E79A47-81D7-4DA0-ABCB-1BCB14E04950}" type="pres">
      <dgm:prSet presAssocID="{A7B67107-0A5D-447B-BF44-985278E1A9D0}" presName="imageRepeatNode" presStyleLbl="fgImgPlace1" presStyleIdx="3" presStyleCnt="7"/>
      <dgm:spPr/>
    </dgm:pt>
    <dgm:pt modelId="{DF555BA1-ACA7-40F4-8081-AF2E2E2C4D51}" type="pres">
      <dgm:prSet presAssocID="{AA19C164-9213-4EBE-802C-208828D5946D}" presName="parTx5" presStyleLbl="node1" presStyleIdx="4" presStyleCnt="7"/>
      <dgm:spPr/>
    </dgm:pt>
    <dgm:pt modelId="{E6659438-BC5A-4721-8ED2-98401C8847B4}" type="pres">
      <dgm:prSet presAssocID="{41DEA4AA-9224-4807-8939-96991316898C}" presName="picture5" presStyleCnt="0"/>
      <dgm:spPr/>
    </dgm:pt>
    <dgm:pt modelId="{DD977819-0E74-45F6-90E0-1022EC80EAD4}" type="pres">
      <dgm:prSet presAssocID="{41DEA4AA-9224-4807-8939-96991316898C}" presName="imageRepeatNode" presStyleLbl="fgImgPlace1" presStyleIdx="4" presStyleCnt="7" custScaleX="37480" custScaleY="51414"/>
      <dgm:spPr/>
    </dgm:pt>
    <dgm:pt modelId="{B0841EAC-3070-4F94-BC3F-A1263273DD4B}" type="pres">
      <dgm:prSet presAssocID="{3A0B1DBE-6FA6-464D-8B80-A19F8B08CA40}" presName="parTx6" presStyleLbl="node1" presStyleIdx="5" presStyleCnt="7" custScaleX="129314" custLinFactNeighborX="11430" custLinFactNeighborY="5671"/>
      <dgm:spPr/>
    </dgm:pt>
    <dgm:pt modelId="{170E1056-2F8A-4208-ABFE-3B5C61533A4E}" type="pres">
      <dgm:prSet presAssocID="{B87CFDFF-9C5D-451F-9A7F-9C96B4DFD652}" presName="picture6" presStyleCnt="0"/>
      <dgm:spPr/>
    </dgm:pt>
    <dgm:pt modelId="{1E2D9A3A-C371-4E28-A4F1-5A2D977F697C}" type="pres">
      <dgm:prSet presAssocID="{B87CFDFF-9C5D-451F-9A7F-9C96B4DFD652}" presName="imageRepeatNode" presStyleLbl="fgImgPlace1" presStyleIdx="5" presStyleCnt="7"/>
      <dgm:spPr/>
    </dgm:pt>
    <dgm:pt modelId="{F951C491-C308-4651-9A79-CB20E60E82FC}" type="pres">
      <dgm:prSet presAssocID="{3B01349B-AFDF-4B5E-9B1C-AB9F246C6968}" presName="parTx7" presStyleLbl="node1" presStyleIdx="6" presStyleCnt="7" custLinFactNeighborX="4280" custLinFactNeighborY="6953"/>
      <dgm:spPr/>
    </dgm:pt>
    <dgm:pt modelId="{A7E5BF05-8222-480B-82D7-F23AD0EF5FF1}" type="pres">
      <dgm:prSet presAssocID="{ABC0C871-51FB-4F54-99EE-B98814C33822}" presName="picture7" presStyleCnt="0"/>
      <dgm:spPr/>
    </dgm:pt>
    <dgm:pt modelId="{EA76DF66-A261-4D49-A808-E1B5486D17C7}" type="pres">
      <dgm:prSet presAssocID="{ABC0C871-51FB-4F54-99EE-B98814C33822}" presName="imageRepeatNode" presStyleLbl="fgImgPlace1" presStyleIdx="6" presStyleCnt="7"/>
      <dgm:spPr/>
    </dgm:pt>
  </dgm:ptLst>
  <dgm:cxnLst>
    <dgm:cxn modelId="{B080C701-4D77-41E2-9C65-D015DECD1D0D}" type="presOf" srcId="{4889EDD6-8C53-42DF-9CCE-631889CB5700}" destId="{905E6195-8CD3-4393-85C5-E462D91CB441}" srcOrd="0" destOrd="0" presId="urn:microsoft.com/office/officeart/2008/layout/AscendingPictureAccentProcess"/>
    <dgm:cxn modelId="{487C600A-E6FE-4AE8-B921-A5A1F78BAFCE}" srcId="{EEDA6D56-E64F-435D-8EF5-2CB250C71F5D}" destId="{F8071ACC-0A89-4B3F-80EA-12A659F6E1E2}" srcOrd="7" destOrd="0" parTransId="{74F4B493-B6BE-42D6-802B-539C08805DDF}" sibTransId="{409FB3D0-F6C1-47D7-AB66-B1BD42088510}"/>
    <dgm:cxn modelId="{CDB6EA0C-41AC-4EB9-B907-FFA55E3AA454}" type="presOf" srcId="{A7B67107-0A5D-447B-BF44-985278E1A9D0}" destId="{58E79A47-81D7-4DA0-ABCB-1BCB14E04950}" srcOrd="0" destOrd="0" presId="urn:microsoft.com/office/officeart/2008/layout/AscendingPictureAccentProcess"/>
    <dgm:cxn modelId="{03895D0D-0DA7-4FB5-92FF-4814C81E0AED}" srcId="{EEDA6D56-E64F-435D-8EF5-2CB250C71F5D}" destId="{A16E5404-B908-4601-9E42-AAC51512D97F}" srcOrd="1" destOrd="0" parTransId="{56255BF7-38C5-4D9E-B7DC-6E209A5B4AF0}" sibTransId="{4344CFD1-73A2-43C2-8E31-ABC289B20303}"/>
    <dgm:cxn modelId="{5C7B6017-2015-4017-96AF-375E6075E98E}" type="presOf" srcId="{41DEA4AA-9224-4807-8939-96991316898C}" destId="{DD977819-0E74-45F6-90E0-1022EC80EAD4}" srcOrd="0" destOrd="0" presId="urn:microsoft.com/office/officeart/2008/layout/AscendingPictureAccentProcess"/>
    <dgm:cxn modelId="{4B2DE81A-7D7F-471D-8D43-B8CFC17103D6}" srcId="{EEDA6D56-E64F-435D-8EF5-2CB250C71F5D}" destId="{B64D76F0-5AA6-4EC2-AF02-64BE9DFD1416}" srcOrd="3" destOrd="0" parTransId="{99CD4030-9A5A-413E-8385-94FCB92E1FC9}" sibTransId="{A7B67107-0A5D-447B-BF44-985278E1A9D0}"/>
    <dgm:cxn modelId="{C3206A21-2CCB-4E9A-9059-047AD11E7DFD}" type="presOf" srcId="{B87CFDFF-9C5D-451F-9A7F-9C96B4DFD652}" destId="{1E2D9A3A-C371-4E28-A4F1-5A2D977F697C}" srcOrd="0" destOrd="0" presId="urn:microsoft.com/office/officeart/2008/layout/AscendingPictureAccentProcess"/>
    <dgm:cxn modelId="{8A9BBA24-098F-4720-9528-785A9945B016}" type="presOf" srcId="{4344CFD1-73A2-43C2-8E31-ABC289B20303}" destId="{ADD11FCE-BA04-46D7-9C9C-AAD6B32E4E2C}" srcOrd="0" destOrd="0" presId="urn:microsoft.com/office/officeart/2008/layout/AscendingPictureAccentProcess"/>
    <dgm:cxn modelId="{B401B52E-4155-451E-8C79-CA63E6D25B34}" srcId="{EEDA6D56-E64F-435D-8EF5-2CB250C71F5D}" destId="{3B01349B-AFDF-4B5E-9B1C-AB9F246C6968}" srcOrd="6" destOrd="0" parTransId="{90FCAC64-1897-4500-A137-634782D2082D}" sibTransId="{ABC0C871-51FB-4F54-99EE-B98814C33822}"/>
    <dgm:cxn modelId="{DEB49140-A744-4F77-AD21-ACC701192CB2}" type="presOf" srcId="{A16E5404-B908-4601-9E42-AAC51512D97F}" destId="{330A88A8-24CE-45FD-8AC6-C045E2D1EA4E}" srcOrd="0" destOrd="0" presId="urn:microsoft.com/office/officeart/2008/layout/AscendingPictureAccentProcess"/>
    <dgm:cxn modelId="{1B7D7761-0602-4D12-9197-E2092E033014}" srcId="{EEDA6D56-E64F-435D-8EF5-2CB250C71F5D}" destId="{AA19C164-9213-4EBE-802C-208828D5946D}" srcOrd="4" destOrd="0" parTransId="{B57ADC5E-657A-497D-B97A-0726D845CA3A}" sibTransId="{41DEA4AA-9224-4807-8939-96991316898C}"/>
    <dgm:cxn modelId="{F8213251-750D-4F7C-BB6B-CF11C7391F6F}" type="presOf" srcId="{ABC0C871-51FB-4F54-99EE-B98814C33822}" destId="{EA76DF66-A261-4D49-A808-E1B5486D17C7}" srcOrd="0" destOrd="0" presId="urn:microsoft.com/office/officeart/2008/layout/AscendingPictureAccentProcess"/>
    <dgm:cxn modelId="{7697D57D-80E8-412B-B678-98467412B267}" type="presOf" srcId="{B64D76F0-5AA6-4EC2-AF02-64BE9DFD1416}" destId="{D88DD017-8E1B-418E-9D84-37D1AA5AA30C}" srcOrd="0" destOrd="0" presId="urn:microsoft.com/office/officeart/2008/layout/AscendingPictureAccentProcess"/>
    <dgm:cxn modelId="{CC8AD685-F973-4883-B6CC-20D9125289EC}" srcId="{EEDA6D56-E64F-435D-8EF5-2CB250C71F5D}" destId="{F4DB96C6-1DB3-4796-99A6-FB2D43F38C7F}" srcOrd="0" destOrd="0" parTransId="{8E9EA6B0-43A9-4DDC-8DF6-EFE1376FDE31}" sibTransId="{4889EDD6-8C53-42DF-9CCE-631889CB5700}"/>
    <dgm:cxn modelId="{851B5DA7-2004-4162-906D-FAC63C341C38}" type="presOf" srcId="{F4DB96C6-1DB3-4796-99A6-FB2D43F38C7F}" destId="{1319C4C0-5882-489C-91A7-FAB546316D20}" srcOrd="0" destOrd="0" presId="urn:microsoft.com/office/officeart/2008/layout/AscendingPictureAccentProcess"/>
    <dgm:cxn modelId="{14B9C0AC-7DE4-417C-89AE-2CB038A2AE4F}" srcId="{EEDA6D56-E64F-435D-8EF5-2CB250C71F5D}" destId="{AD198CEC-47AF-46E2-8CA2-195EA0EE03B3}" srcOrd="2" destOrd="0" parTransId="{9DE879D2-0382-4CF8-9A8E-BF7DADCC6A8B}" sibTransId="{1E2E3368-AFCA-484D-B15B-86D84E297C92}"/>
    <dgm:cxn modelId="{BE957AC1-9439-4725-AAA3-B75888142625}" type="presOf" srcId="{AA19C164-9213-4EBE-802C-208828D5946D}" destId="{DF555BA1-ACA7-40F4-8081-AF2E2E2C4D51}" srcOrd="0" destOrd="0" presId="urn:microsoft.com/office/officeart/2008/layout/AscendingPictureAccentProcess"/>
    <dgm:cxn modelId="{F2ADFEC1-16AB-4FC9-860F-93784C4FB882}" type="presOf" srcId="{1E2E3368-AFCA-484D-B15B-86D84E297C92}" destId="{26D4B001-59B4-4ADC-8A1B-E49A429EAABF}" srcOrd="0" destOrd="0" presId="urn:microsoft.com/office/officeart/2008/layout/AscendingPictureAccentProcess"/>
    <dgm:cxn modelId="{2DB68ACD-34F3-4DA1-812E-9578180B1538}" type="presOf" srcId="{3B01349B-AFDF-4B5E-9B1C-AB9F246C6968}" destId="{F951C491-C308-4651-9A79-CB20E60E82FC}" srcOrd="0" destOrd="0" presId="urn:microsoft.com/office/officeart/2008/layout/AscendingPictureAccentProcess"/>
    <dgm:cxn modelId="{F458BCD9-BEED-4927-9E74-7458AA3B3104}" type="presOf" srcId="{EEDA6D56-E64F-435D-8EF5-2CB250C71F5D}" destId="{F5C7C468-797F-44B2-8B3C-F9897D0F9102}" srcOrd="0" destOrd="0" presId="urn:microsoft.com/office/officeart/2008/layout/AscendingPictureAccentProcess"/>
    <dgm:cxn modelId="{0E34DBDC-6BDD-461E-94B5-9934AC5A505C}" srcId="{EEDA6D56-E64F-435D-8EF5-2CB250C71F5D}" destId="{2F84B2A2-F7EF-43C9-82D2-E4C4987D4FD7}" srcOrd="8" destOrd="0" parTransId="{477E7E64-03E5-4B6A-B224-5C3F0C7A58A1}" sibTransId="{757A1A8E-45E0-407A-8045-1D3CDB61586B}"/>
    <dgm:cxn modelId="{770BAEE3-40CA-4749-AFC0-3B6C56AD990C}" type="presOf" srcId="{3A0B1DBE-6FA6-464D-8B80-A19F8B08CA40}" destId="{B0841EAC-3070-4F94-BC3F-A1263273DD4B}" srcOrd="0" destOrd="0" presId="urn:microsoft.com/office/officeart/2008/layout/AscendingPictureAccentProcess"/>
    <dgm:cxn modelId="{608785E8-74AB-432F-8479-5F1283519F03}" type="presOf" srcId="{AD198CEC-47AF-46E2-8CA2-195EA0EE03B3}" destId="{5258D9A4-3BC8-4637-B7F3-AA0A3E8447B6}" srcOrd="0" destOrd="0" presId="urn:microsoft.com/office/officeart/2008/layout/AscendingPictureAccentProcess"/>
    <dgm:cxn modelId="{02F93EF4-EED7-4B3F-B35C-8229FF8A734B}" srcId="{EEDA6D56-E64F-435D-8EF5-2CB250C71F5D}" destId="{3A0B1DBE-6FA6-464D-8B80-A19F8B08CA40}" srcOrd="5" destOrd="0" parTransId="{2B548030-4206-42BD-880B-FE6B0D4124C8}" sibTransId="{B87CFDFF-9C5D-451F-9A7F-9C96B4DFD652}"/>
    <dgm:cxn modelId="{98942666-17E1-420A-9A23-20B29F6B266B}" type="presParOf" srcId="{F5C7C468-797F-44B2-8B3C-F9897D0F9102}" destId="{037DC823-FAD8-467E-BAB1-31439CE7EE66}" srcOrd="0" destOrd="0" presId="urn:microsoft.com/office/officeart/2008/layout/AscendingPictureAccentProcess"/>
    <dgm:cxn modelId="{728813EF-B3D4-4AEA-9121-6DC2A8522EC0}" type="presParOf" srcId="{F5C7C468-797F-44B2-8B3C-F9897D0F9102}" destId="{3C2D5291-7272-4D46-8455-224B5F549F1F}" srcOrd="1" destOrd="0" presId="urn:microsoft.com/office/officeart/2008/layout/AscendingPictureAccentProcess"/>
    <dgm:cxn modelId="{718FAD55-BB37-432E-B781-C553AEE794E6}" type="presParOf" srcId="{F5C7C468-797F-44B2-8B3C-F9897D0F9102}" destId="{5CF286FB-967A-4CB4-9D96-CA007C159A7E}" srcOrd="2" destOrd="0" presId="urn:microsoft.com/office/officeart/2008/layout/AscendingPictureAccentProcess"/>
    <dgm:cxn modelId="{8CD6E180-0D84-43E4-8354-5253C833F6ED}" type="presParOf" srcId="{F5C7C468-797F-44B2-8B3C-F9897D0F9102}" destId="{0B8684F3-12CB-4F9F-9E51-C69995C9A971}" srcOrd="3" destOrd="0" presId="urn:microsoft.com/office/officeart/2008/layout/AscendingPictureAccentProcess"/>
    <dgm:cxn modelId="{9D047D3B-CFEB-44FA-9384-558AF87FBA7E}" type="presParOf" srcId="{F5C7C468-797F-44B2-8B3C-F9897D0F9102}" destId="{1B67BD26-A547-4AD9-B6F7-989C96A53018}" srcOrd="4" destOrd="0" presId="urn:microsoft.com/office/officeart/2008/layout/AscendingPictureAccentProcess"/>
    <dgm:cxn modelId="{85367330-D9BA-4A91-B961-21D14A772449}" type="presParOf" srcId="{F5C7C468-797F-44B2-8B3C-F9897D0F9102}" destId="{90AEEE33-163F-4152-A359-0F79C6C675BD}" srcOrd="5" destOrd="0" presId="urn:microsoft.com/office/officeart/2008/layout/AscendingPictureAccentProcess"/>
    <dgm:cxn modelId="{549C3C75-8BCB-4449-9083-B502AF230775}" type="presParOf" srcId="{F5C7C468-797F-44B2-8B3C-F9897D0F9102}" destId="{757F5B96-FE98-413B-B666-291A9E22A5AE}" srcOrd="6" destOrd="0" presId="urn:microsoft.com/office/officeart/2008/layout/AscendingPictureAccentProcess"/>
    <dgm:cxn modelId="{8F291B41-5D17-47AA-BB3E-158D037FD421}" type="presParOf" srcId="{F5C7C468-797F-44B2-8B3C-F9897D0F9102}" destId="{1A6A82CC-8370-42E8-B78E-5D91872EA353}" srcOrd="7" destOrd="0" presId="urn:microsoft.com/office/officeart/2008/layout/AscendingPictureAccentProcess"/>
    <dgm:cxn modelId="{2E66B115-681E-401C-A02A-9A4CD083EE8C}" type="presParOf" srcId="{F5C7C468-797F-44B2-8B3C-F9897D0F9102}" destId="{79C81A91-44CA-4EEE-A4DF-3C0A45FFDDCC}" srcOrd="8" destOrd="0" presId="urn:microsoft.com/office/officeart/2008/layout/AscendingPictureAccentProcess"/>
    <dgm:cxn modelId="{00163005-D84C-4362-8ADD-B3BEB747C0F3}" type="presParOf" srcId="{F5C7C468-797F-44B2-8B3C-F9897D0F9102}" destId="{DB72F9CC-E892-435A-B807-9AD1DFB5DCAB}" srcOrd="9" destOrd="0" presId="urn:microsoft.com/office/officeart/2008/layout/AscendingPictureAccentProcess"/>
    <dgm:cxn modelId="{4B354681-8E7F-465B-8F1E-74137AB0575A}" type="presParOf" srcId="{F5C7C468-797F-44B2-8B3C-F9897D0F9102}" destId="{D955EA2C-3E42-4B85-AA1C-C6322B7F4394}" srcOrd="10" destOrd="0" presId="urn:microsoft.com/office/officeart/2008/layout/AscendingPictureAccentProcess"/>
    <dgm:cxn modelId="{E78316BE-04E8-4EF9-AA00-E799539F2B5A}" type="presParOf" srcId="{F5C7C468-797F-44B2-8B3C-F9897D0F9102}" destId="{9150B7E9-D85C-4FCC-B7D3-55A361C75995}" srcOrd="11" destOrd="0" presId="urn:microsoft.com/office/officeart/2008/layout/AscendingPictureAccentProcess"/>
    <dgm:cxn modelId="{589B6E32-E1FB-4A51-929C-B8A8694DCC4A}" type="presParOf" srcId="{F5C7C468-797F-44B2-8B3C-F9897D0F9102}" destId="{18839D1B-2967-4C78-B12E-8608AF74463A}" srcOrd="12" destOrd="0" presId="urn:microsoft.com/office/officeart/2008/layout/AscendingPictureAccentProcess"/>
    <dgm:cxn modelId="{301D9DD8-26CB-4F2A-BF9B-F265AA54E0D8}" type="presParOf" srcId="{F5C7C468-797F-44B2-8B3C-F9897D0F9102}" destId="{F6830C8C-2E6E-4310-8C10-24C70895D5C9}" srcOrd="13" destOrd="0" presId="urn:microsoft.com/office/officeart/2008/layout/AscendingPictureAccentProcess"/>
    <dgm:cxn modelId="{28EB455E-D671-4A7D-B3F6-B7D3FC841C40}" type="presParOf" srcId="{F5C7C468-797F-44B2-8B3C-F9897D0F9102}" destId="{89B12B12-35D1-4070-9632-12ADAA78C252}" srcOrd="14" destOrd="0" presId="urn:microsoft.com/office/officeart/2008/layout/AscendingPictureAccentProcess"/>
    <dgm:cxn modelId="{DA34F0B9-5952-494C-A033-8C6EAACAC274}" type="presParOf" srcId="{F5C7C468-797F-44B2-8B3C-F9897D0F9102}" destId="{D34981BF-5ECA-425F-93F5-4CA9EB06B391}" srcOrd="15" destOrd="0" presId="urn:microsoft.com/office/officeart/2008/layout/AscendingPictureAccentProcess"/>
    <dgm:cxn modelId="{57EEF7EB-7BE3-412C-BBB2-B7E088994C5B}" type="presParOf" srcId="{F5C7C468-797F-44B2-8B3C-F9897D0F9102}" destId="{81FE1DC5-1C79-4745-981F-078F18DF810E}" srcOrd="16" destOrd="0" presId="urn:microsoft.com/office/officeart/2008/layout/AscendingPictureAccentProcess"/>
    <dgm:cxn modelId="{F80784A1-C58C-405F-834E-C8614828E32E}" type="presParOf" srcId="{F5C7C468-797F-44B2-8B3C-F9897D0F9102}" destId="{29D0A286-9DA5-4993-AF12-27F450CBA172}" srcOrd="17" destOrd="0" presId="urn:microsoft.com/office/officeart/2008/layout/AscendingPictureAccentProcess"/>
    <dgm:cxn modelId="{63854851-61F1-4650-B7C5-4CC6843E8147}" type="presParOf" srcId="{F5C7C468-797F-44B2-8B3C-F9897D0F9102}" destId="{1319C4C0-5882-489C-91A7-FAB546316D20}" srcOrd="18" destOrd="0" presId="urn:microsoft.com/office/officeart/2008/layout/AscendingPictureAccentProcess"/>
    <dgm:cxn modelId="{B6CC7723-F575-45B8-A6AE-512C7305AAF8}" type="presParOf" srcId="{F5C7C468-797F-44B2-8B3C-F9897D0F9102}" destId="{E3DA8AE0-9FD8-49CD-91C0-FAF69658B05F}" srcOrd="19" destOrd="0" presId="urn:microsoft.com/office/officeart/2008/layout/AscendingPictureAccentProcess"/>
    <dgm:cxn modelId="{04F35891-1934-47D0-9C8E-C9FE3DC0077A}" type="presParOf" srcId="{E3DA8AE0-9FD8-49CD-91C0-FAF69658B05F}" destId="{905E6195-8CD3-4393-85C5-E462D91CB441}" srcOrd="0" destOrd="0" presId="urn:microsoft.com/office/officeart/2008/layout/AscendingPictureAccentProcess"/>
    <dgm:cxn modelId="{E6190EA8-4BCA-45E6-A914-2E74AC045E8C}" type="presParOf" srcId="{F5C7C468-797F-44B2-8B3C-F9897D0F9102}" destId="{330A88A8-24CE-45FD-8AC6-C045E2D1EA4E}" srcOrd="20" destOrd="0" presId="urn:microsoft.com/office/officeart/2008/layout/AscendingPictureAccentProcess"/>
    <dgm:cxn modelId="{F9BF3BBF-A6D8-4F5B-9F2E-354283FE9D24}" type="presParOf" srcId="{F5C7C468-797F-44B2-8B3C-F9897D0F9102}" destId="{43772076-1DC9-4279-A0C7-C35A69A163EC}" srcOrd="21" destOrd="0" presId="urn:microsoft.com/office/officeart/2008/layout/AscendingPictureAccentProcess"/>
    <dgm:cxn modelId="{92E6C226-0643-42FE-9A7E-F136C1E2EEE7}" type="presParOf" srcId="{43772076-1DC9-4279-A0C7-C35A69A163EC}" destId="{ADD11FCE-BA04-46D7-9C9C-AAD6B32E4E2C}" srcOrd="0" destOrd="0" presId="urn:microsoft.com/office/officeart/2008/layout/AscendingPictureAccentProcess"/>
    <dgm:cxn modelId="{B2B5B610-E054-4A62-B6FA-4ED1144DC7ED}" type="presParOf" srcId="{F5C7C468-797F-44B2-8B3C-F9897D0F9102}" destId="{5258D9A4-3BC8-4637-B7F3-AA0A3E8447B6}" srcOrd="22" destOrd="0" presId="urn:microsoft.com/office/officeart/2008/layout/AscendingPictureAccentProcess"/>
    <dgm:cxn modelId="{3CB61EF4-28E8-4002-9C98-532EA96439DA}" type="presParOf" srcId="{F5C7C468-797F-44B2-8B3C-F9897D0F9102}" destId="{7B0D4240-A6EC-45AA-B2F6-2B5D30B04A39}" srcOrd="23" destOrd="0" presId="urn:microsoft.com/office/officeart/2008/layout/AscendingPictureAccentProcess"/>
    <dgm:cxn modelId="{C8E88ED3-9419-41F3-AAE7-49ADA1FEBA16}" type="presParOf" srcId="{7B0D4240-A6EC-45AA-B2F6-2B5D30B04A39}" destId="{26D4B001-59B4-4ADC-8A1B-E49A429EAABF}" srcOrd="0" destOrd="0" presId="urn:microsoft.com/office/officeart/2008/layout/AscendingPictureAccentProcess"/>
    <dgm:cxn modelId="{D70B8C6E-8AD6-4EF5-B45D-90D4DB713814}" type="presParOf" srcId="{F5C7C468-797F-44B2-8B3C-F9897D0F9102}" destId="{D88DD017-8E1B-418E-9D84-37D1AA5AA30C}" srcOrd="24" destOrd="0" presId="urn:microsoft.com/office/officeart/2008/layout/AscendingPictureAccentProcess"/>
    <dgm:cxn modelId="{8878EF18-CC26-46B5-8AD0-398F3A141EA4}" type="presParOf" srcId="{F5C7C468-797F-44B2-8B3C-F9897D0F9102}" destId="{B24A78E5-A6E5-4623-AF69-47DF6F1F3E34}" srcOrd="25" destOrd="0" presId="urn:microsoft.com/office/officeart/2008/layout/AscendingPictureAccentProcess"/>
    <dgm:cxn modelId="{CE456382-7310-4199-A556-ECC3BC4B4E09}" type="presParOf" srcId="{B24A78E5-A6E5-4623-AF69-47DF6F1F3E34}" destId="{58E79A47-81D7-4DA0-ABCB-1BCB14E04950}" srcOrd="0" destOrd="0" presId="urn:microsoft.com/office/officeart/2008/layout/AscendingPictureAccentProcess"/>
    <dgm:cxn modelId="{931FD4F1-2C18-44B1-967C-5AF767E7E29A}" type="presParOf" srcId="{F5C7C468-797F-44B2-8B3C-F9897D0F9102}" destId="{DF555BA1-ACA7-40F4-8081-AF2E2E2C4D51}" srcOrd="26" destOrd="0" presId="urn:microsoft.com/office/officeart/2008/layout/AscendingPictureAccentProcess"/>
    <dgm:cxn modelId="{DCB0939E-A65A-4558-A0D6-68CFBC2D5EF1}" type="presParOf" srcId="{F5C7C468-797F-44B2-8B3C-F9897D0F9102}" destId="{E6659438-BC5A-4721-8ED2-98401C8847B4}" srcOrd="27" destOrd="0" presId="urn:microsoft.com/office/officeart/2008/layout/AscendingPictureAccentProcess"/>
    <dgm:cxn modelId="{C89EB64B-2119-4843-8F6D-AE39369D03A7}" type="presParOf" srcId="{E6659438-BC5A-4721-8ED2-98401C8847B4}" destId="{DD977819-0E74-45F6-90E0-1022EC80EAD4}" srcOrd="0" destOrd="0" presId="urn:microsoft.com/office/officeart/2008/layout/AscendingPictureAccentProcess"/>
    <dgm:cxn modelId="{94ABEBE1-3839-4C4A-82FC-E39C45D97B0D}" type="presParOf" srcId="{F5C7C468-797F-44B2-8B3C-F9897D0F9102}" destId="{B0841EAC-3070-4F94-BC3F-A1263273DD4B}" srcOrd="28" destOrd="0" presId="urn:microsoft.com/office/officeart/2008/layout/AscendingPictureAccentProcess"/>
    <dgm:cxn modelId="{06B0852C-F3DB-47B3-9AF6-7FE9F7F4B7E9}" type="presParOf" srcId="{F5C7C468-797F-44B2-8B3C-F9897D0F9102}" destId="{170E1056-2F8A-4208-ABFE-3B5C61533A4E}" srcOrd="29" destOrd="0" presId="urn:microsoft.com/office/officeart/2008/layout/AscendingPictureAccentProcess"/>
    <dgm:cxn modelId="{BE9EBC23-0165-42F4-ADDF-5A41691FBC5F}" type="presParOf" srcId="{170E1056-2F8A-4208-ABFE-3B5C61533A4E}" destId="{1E2D9A3A-C371-4E28-A4F1-5A2D977F697C}" srcOrd="0" destOrd="0" presId="urn:microsoft.com/office/officeart/2008/layout/AscendingPictureAccentProcess"/>
    <dgm:cxn modelId="{565F4147-7C5A-4D18-A01E-0006CB74187A}" type="presParOf" srcId="{F5C7C468-797F-44B2-8B3C-F9897D0F9102}" destId="{F951C491-C308-4651-9A79-CB20E60E82FC}" srcOrd="30" destOrd="0" presId="urn:microsoft.com/office/officeart/2008/layout/AscendingPictureAccentProcess"/>
    <dgm:cxn modelId="{83AEA0EA-090D-40A5-81F6-6D7263A911DC}" type="presParOf" srcId="{F5C7C468-797F-44B2-8B3C-F9897D0F9102}" destId="{A7E5BF05-8222-480B-82D7-F23AD0EF5FF1}" srcOrd="31" destOrd="0" presId="urn:microsoft.com/office/officeart/2008/layout/AscendingPictureAccentProcess"/>
    <dgm:cxn modelId="{300B8A7D-5D9F-4FD1-A407-BD6E0B6758D3}" type="presParOf" srcId="{A7E5BF05-8222-480B-82D7-F23AD0EF5FF1}" destId="{EA76DF66-A261-4D49-A808-E1B5486D17C7}" srcOrd="0" destOrd="0" presId="urn:microsoft.com/office/officeart/2008/layout/AscendingPictureAccen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EDA6D56-E64F-435D-8EF5-2CB250C71F5D}"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4DB96C6-1DB3-4796-99A6-FB2D43F38C7F}">
      <dgm:prSet phldrT="[Texto]" custT="1"/>
      <dgm:spPr>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spcFirstLastPara="0" vert="horz" wrap="square" lIns="70739" tIns="11430" rIns="11430" bIns="11430" numCol="1" spcCol="1270" anchor="ctr" anchorCtr="0"/>
        <a:lstStyle/>
        <a:p>
          <a:pPr marL="0" lvl="0" indent="0" algn="l" defTabSz="133350">
            <a:lnSpc>
              <a:spcPct val="90000"/>
            </a:lnSpc>
            <a:spcBef>
              <a:spcPct val="0"/>
            </a:spcBef>
            <a:spcAft>
              <a:spcPct val="35000"/>
            </a:spcAft>
            <a:buNone/>
          </a:pPr>
          <a:r>
            <a:rPr lang="es-ES" sz="300" kern="1200" dirty="0">
              <a:solidFill>
                <a:prstClr val="white"/>
              </a:solidFill>
              <a:latin typeface="Georgia"/>
              <a:ea typeface="+mn-ea"/>
              <a:cs typeface="+mn-cs"/>
            </a:rPr>
            <a:t>Entorno</a:t>
          </a:r>
        </a:p>
      </dgm:t>
    </dgm:pt>
    <dgm:pt modelId="{8E9EA6B0-43A9-4DDC-8DF6-EFE1376FDE31}" type="parTrans" cxnId="{CC8AD685-F973-4883-B6CC-20D9125289EC}">
      <dgm:prSet/>
      <dgm:spPr/>
      <dgm:t>
        <a:bodyPr/>
        <a:lstStyle/>
        <a:p>
          <a:endParaRPr lang="es-ES" sz="300"/>
        </a:p>
      </dgm:t>
    </dgm:pt>
    <dgm:pt modelId="{4889EDD6-8C53-42DF-9CCE-631889CB5700}" type="sibTrans" cxnId="{CC8AD685-F973-4883-B6CC-20D9125289EC}">
      <dgm:prSet/>
      <dgm:spPr/>
      <dgm:t>
        <a:bodyPr/>
        <a:lstStyle/>
        <a:p>
          <a:endParaRPr lang="es-ES" sz="300"/>
        </a:p>
      </dgm:t>
    </dgm:pt>
    <dgm:pt modelId="{A16E5404-B908-4601-9E42-AAC51512D97F}">
      <dgm:prSet phldrT="[Texto]" custT="1"/>
      <dgm:spPr>
        <a:solidFill>
          <a:srgbClr val="FF0000"/>
        </a:solidFill>
      </dgm:spPr>
      <dgm:t>
        <a:bodyPr/>
        <a:lstStyle/>
        <a:p>
          <a:r>
            <a:rPr lang="es-ES" sz="300" dirty="0"/>
            <a:t>Acciones</a:t>
          </a:r>
        </a:p>
      </dgm:t>
    </dgm:pt>
    <dgm:pt modelId="{56255BF7-38C5-4D9E-B7DC-6E209A5B4AF0}" type="parTrans" cxnId="{03895D0D-0DA7-4FB5-92FF-4814C81E0AED}">
      <dgm:prSet/>
      <dgm:spPr/>
      <dgm:t>
        <a:bodyPr/>
        <a:lstStyle/>
        <a:p>
          <a:endParaRPr lang="es-ES" sz="300"/>
        </a:p>
      </dgm:t>
    </dgm:pt>
    <dgm:pt modelId="{4344CFD1-73A2-43C2-8E31-ABC289B20303}" type="sibTrans" cxnId="{03895D0D-0DA7-4FB5-92FF-4814C81E0AED}">
      <dgm:prSet/>
      <dgm:spPr/>
      <dgm:t>
        <a:bodyPr/>
        <a:lstStyle/>
        <a:p>
          <a:endParaRPr lang="es-ES" sz="300"/>
        </a:p>
      </dgm:t>
    </dgm:pt>
    <dgm:pt modelId="{AD198CEC-47AF-46E2-8CA2-195EA0EE03B3}">
      <dgm:prSet phldrT="[Texto]" custT="1"/>
      <dgm:spPr>
        <a:solidFill>
          <a:srgbClr val="FF0000"/>
        </a:solidFill>
      </dgm:spPr>
      <dgm:t>
        <a:bodyPr/>
        <a:lstStyle/>
        <a:p>
          <a:r>
            <a:rPr lang="es-ES" sz="300" dirty="0"/>
            <a:t>Recompensas</a:t>
          </a:r>
        </a:p>
      </dgm:t>
    </dgm:pt>
    <dgm:pt modelId="{9DE879D2-0382-4CF8-9A8E-BF7DADCC6A8B}" type="parTrans" cxnId="{14B9C0AC-7DE4-417C-89AE-2CB038A2AE4F}">
      <dgm:prSet/>
      <dgm:spPr/>
      <dgm:t>
        <a:bodyPr/>
        <a:lstStyle/>
        <a:p>
          <a:endParaRPr lang="es-ES" sz="300"/>
        </a:p>
      </dgm:t>
    </dgm:pt>
    <dgm:pt modelId="{1E2E3368-AFCA-484D-B15B-86D84E297C92}" type="sibTrans" cxnId="{14B9C0AC-7DE4-417C-89AE-2CB038A2AE4F}">
      <dgm:prSet/>
      <dgm:spPr/>
      <dgm:t>
        <a:bodyPr/>
        <a:lstStyle/>
        <a:p>
          <a:endParaRPr lang="es-ES" sz="300"/>
        </a:p>
      </dgm:t>
    </dgm:pt>
    <dgm:pt modelId="{B64D76F0-5AA6-4EC2-AF02-64BE9DFD1416}">
      <dgm:prSet phldrT="[Texto]" custT="1"/>
      <dgm:spPr>
        <a:solidFill>
          <a:srgbClr val="FF0000"/>
        </a:solidFill>
      </dgm:spPr>
      <dgm:t>
        <a:bodyPr/>
        <a:lstStyle/>
        <a:p>
          <a:r>
            <a:rPr lang="es-ES" sz="300" dirty="0"/>
            <a:t>Episodio</a:t>
          </a:r>
        </a:p>
      </dgm:t>
    </dgm:pt>
    <dgm:pt modelId="{99CD4030-9A5A-413E-8385-94FCB92E1FC9}" type="parTrans" cxnId="{4B2DE81A-7D7F-471D-8D43-B8CFC17103D6}">
      <dgm:prSet/>
      <dgm:spPr/>
      <dgm:t>
        <a:bodyPr/>
        <a:lstStyle/>
        <a:p>
          <a:endParaRPr lang="es-ES" sz="300"/>
        </a:p>
      </dgm:t>
    </dgm:pt>
    <dgm:pt modelId="{A7B67107-0A5D-447B-BF44-985278E1A9D0}" type="sibTrans" cxnId="{4B2DE81A-7D7F-471D-8D43-B8CFC17103D6}">
      <dgm:prSet/>
      <dgm:spPr/>
      <dgm:t>
        <a:bodyPr/>
        <a:lstStyle/>
        <a:p>
          <a:endParaRPr lang="es-ES" sz="300"/>
        </a:p>
      </dgm:t>
    </dgm:pt>
    <dgm:pt modelId="{3A0B1DBE-6FA6-464D-8B80-A19F8B08CA40}">
      <dgm:prSet phldrT="[Texto]" custT="1"/>
      <dgm:spPr>
        <a:solidFill>
          <a:srgbClr val="FF0000"/>
        </a:solidFill>
      </dgm:spPr>
      <dgm:t>
        <a:bodyPr/>
        <a:lstStyle/>
        <a:p>
          <a:r>
            <a:rPr lang="es-ES" sz="300" dirty="0"/>
            <a:t>Explotación Vs Exploración</a:t>
          </a:r>
        </a:p>
      </dgm:t>
    </dgm:pt>
    <dgm:pt modelId="{2B548030-4206-42BD-880B-FE6B0D4124C8}" type="parTrans" cxnId="{02F93EF4-EED7-4B3F-B35C-8229FF8A734B}">
      <dgm:prSet/>
      <dgm:spPr/>
      <dgm:t>
        <a:bodyPr/>
        <a:lstStyle/>
        <a:p>
          <a:endParaRPr lang="es-ES" sz="300"/>
        </a:p>
      </dgm:t>
    </dgm:pt>
    <dgm:pt modelId="{B87CFDFF-9C5D-451F-9A7F-9C96B4DFD652}" type="sibTrans" cxnId="{02F93EF4-EED7-4B3F-B35C-8229FF8A734B}">
      <dgm:prSet/>
      <dgm:spPr/>
      <dgm:t>
        <a:bodyPr/>
        <a:lstStyle/>
        <a:p>
          <a:endParaRPr lang="es-ES" sz="300"/>
        </a:p>
      </dgm:t>
    </dgm:pt>
    <dgm:pt modelId="{3B01349B-AFDF-4B5E-9B1C-AB9F246C6968}">
      <dgm:prSet phldrT="[Texto]" custT="1"/>
      <dgm:spPr>
        <a:solidFill>
          <a:srgbClr val="FF0000"/>
        </a:solidFill>
      </dgm:spPr>
      <dgm:t>
        <a:bodyPr/>
        <a:lstStyle/>
        <a:p>
          <a:r>
            <a:rPr lang="es-ES" sz="300" dirty="0"/>
            <a:t>Memoria Repetición</a:t>
          </a:r>
        </a:p>
      </dgm:t>
    </dgm:pt>
    <dgm:pt modelId="{90FCAC64-1897-4500-A137-634782D2082D}" type="parTrans" cxnId="{B401B52E-4155-451E-8C79-CA63E6D25B34}">
      <dgm:prSet/>
      <dgm:spPr/>
      <dgm:t>
        <a:bodyPr/>
        <a:lstStyle/>
        <a:p>
          <a:endParaRPr lang="es-ES" sz="300"/>
        </a:p>
      </dgm:t>
    </dgm:pt>
    <dgm:pt modelId="{ABC0C871-51FB-4F54-99EE-B98814C33822}" type="sibTrans" cxnId="{B401B52E-4155-451E-8C79-CA63E6D25B34}">
      <dgm:prSet/>
      <dgm:spPr/>
      <dgm:t>
        <a:bodyPr/>
        <a:lstStyle/>
        <a:p>
          <a:endParaRPr lang="es-ES" sz="300"/>
        </a:p>
      </dgm:t>
    </dgm:pt>
    <dgm:pt modelId="{F8071ACC-0A89-4B3F-80EA-12A659F6E1E2}">
      <dgm:prSet phldrT="[Texto]" custT="1"/>
      <dgm:spPr>
        <a:solidFill>
          <a:srgbClr val="FF0000"/>
        </a:solidFill>
      </dgm:spPr>
      <dgm:t>
        <a:bodyPr/>
        <a:lstStyle/>
        <a:p>
          <a:r>
            <a:rPr lang="es-ES" sz="300" dirty="0"/>
            <a:t>Entrenamiento</a:t>
          </a:r>
        </a:p>
      </dgm:t>
    </dgm:pt>
    <dgm:pt modelId="{74F4B493-B6BE-42D6-802B-539C08805DDF}" type="parTrans" cxnId="{487C600A-E6FE-4AE8-B921-A5A1F78BAFCE}">
      <dgm:prSet/>
      <dgm:spPr/>
      <dgm:t>
        <a:bodyPr/>
        <a:lstStyle/>
        <a:p>
          <a:endParaRPr lang="es-ES" sz="300"/>
        </a:p>
      </dgm:t>
    </dgm:pt>
    <dgm:pt modelId="{409FB3D0-F6C1-47D7-AB66-B1BD42088510}" type="sibTrans" cxnId="{487C600A-E6FE-4AE8-B921-A5A1F78BAFCE}">
      <dgm:prSet/>
      <dgm:spPr/>
      <dgm:t>
        <a:bodyPr/>
        <a:lstStyle/>
        <a:p>
          <a:endParaRPr lang="es-ES" sz="300"/>
        </a:p>
      </dgm:t>
    </dgm:pt>
    <dgm:pt modelId="{2F84B2A2-F7EF-43C9-82D2-E4C4987D4FD7}">
      <dgm:prSet phldrT="[Texto]"/>
      <dgm:spPr/>
    </dgm:pt>
    <dgm:pt modelId="{477E7E64-03E5-4B6A-B224-5C3F0C7A58A1}" type="parTrans" cxnId="{0E34DBDC-6BDD-461E-94B5-9934AC5A505C}">
      <dgm:prSet/>
      <dgm:spPr/>
      <dgm:t>
        <a:bodyPr/>
        <a:lstStyle/>
        <a:p>
          <a:endParaRPr lang="es-ES" sz="300"/>
        </a:p>
      </dgm:t>
    </dgm:pt>
    <dgm:pt modelId="{757A1A8E-45E0-407A-8045-1D3CDB61586B}" type="sibTrans" cxnId="{0E34DBDC-6BDD-461E-94B5-9934AC5A505C}">
      <dgm:prSet/>
      <dgm:spPr/>
      <dgm:t>
        <a:bodyPr/>
        <a:lstStyle/>
        <a:p>
          <a:endParaRPr lang="es-ES" sz="300"/>
        </a:p>
      </dgm:t>
    </dgm:pt>
    <dgm:pt modelId="{FB0E4BBF-3851-47A1-88EF-D530F8238BE4}" type="pres">
      <dgm:prSet presAssocID="{EEDA6D56-E64F-435D-8EF5-2CB250C71F5D}" presName="Name0" presStyleCnt="0">
        <dgm:presLayoutVars>
          <dgm:chMax val="7"/>
          <dgm:chPref val="7"/>
          <dgm:dir/>
        </dgm:presLayoutVars>
      </dgm:prSet>
      <dgm:spPr/>
    </dgm:pt>
    <dgm:pt modelId="{3E65CBCC-C84D-4D8F-B26C-23FB982D1CEE}" type="pres">
      <dgm:prSet presAssocID="{EEDA6D56-E64F-435D-8EF5-2CB250C71F5D}" presName="dot1" presStyleLbl="alignNode1" presStyleIdx="0" presStyleCnt="18"/>
      <dgm:spPr/>
    </dgm:pt>
    <dgm:pt modelId="{1DA5D0CA-8FCB-4E42-ABA2-AB630BC9DEC5}" type="pres">
      <dgm:prSet presAssocID="{EEDA6D56-E64F-435D-8EF5-2CB250C71F5D}" presName="dot2" presStyleLbl="alignNode1" presStyleIdx="1" presStyleCnt="18"/>
      <dgm:spPr/>
    </dgm:pt>
    <dgm:pt modelId="{72CB24F8-7DD0-467C-8078-658816513D79}" type="pres">
      <dgm:prSet presAssocID="{EEDA6D56-E64F-435D-8EF5-2CB250C71F5D}" presName="dot3" presStyleLbl="alignNode1" presStyleIdx="2" presStyleCnt="18"/>
      <dgm:spPr/>
    </dgm:pt>
    <dgm:pt modelId="{F7A28B7C-EADD-4042-A1A7-0EFA712FCD2F}" type="pres">
      <dgm:prSet presAssocID="{EEDA6D56-E64F-435D-8EF5-2CB250C71F5D}" presName="dot4" presStyleLbl="alignNode1" presStyleIdx="3" presStyleCnt="18"/>
      <dgm:spPr/>
    </dgm:pt>
    <dgm:pt modelId="{39DA3EFB-CC09-460C-A466-AAD6B0D20AF6}" type="pres">
      <dgm:prSet presAssocID="{EEDA6D56-E64F-435D-8EF5-2CB250C71F5D}" presName="dot5" presStyleLbl="alignNode1" presStyleIdx="4" presStyleCnt="18"/>
      <dgm:spPr/>
    </dgm:pt>
    <dgm:pt modelId="{73519892-4ED5-4558-A301-8E5D842594CD}" type="pres">
      <dgm:prSet presAssocID="{EEDA6D56-E64F-435D-8EF5-2CB250C71F5D}" presName="dot6" presStyleLbl="alignNode1" presStyleIdx="5" presStyleCnt="18"/>
      <dgm:spPr/>
    </dgm:pt>
    <dgm:pt modelId="{F8E82ED7-D24C-466B-ACEF-6C03053CFB37}" type="pres">
      <dgm:prSet presAssocID="{EEDA6D56-E64F-435D-8EF5-2CB250C71F5D}" presName="dot7" presStyleLbl="alignNode1" presStyleIdx="6" presStyleCnt="18"/>
      <dgm:spPr/>
    </dgm:pt>
    <dgm:pt modelId="{2853A440-1596-44C6-A9A1-04FE1662B1A2}" type="pres">
      <dgm:prSet presAssocID="{EEDA6D56-E64F-435D-8EF5-2CB250C71F5D}" presName="dot8" presStyleLbl="alignNode1" presStyleIdx="7" presStyleCnt="18"/>
      <dgm:spPr/>
    </dgm:pt>
    <dgm:pt modelId="{7C6E9214-9FBE-420F-805C-BB2672FEF1C5}" type="pres">
      <dgm:prSet presAssocID="{EEDA6D56-E64F-435D-8EF5-2CB250C71F5D}" presName="dot9" presStyleLbl="alignNode1" presStyleIdx="8" presStyleCnt="18"/>
      <dgm:spPr/>
    </dgm:pt>
    <dgm:pt modelId="{4B8FE4E2-10B6-46B3-AE70-4B96234F8130}" type="pres">
      <dgm:prSet presAssocID="{EEDA6D56-E64F-435D-8EF5-2CB250C71F5D}" presName="dot10" presStyleLbl="alignNode1" presStyleIdx="9" presStyleCnt="18"/>
      <dgm:spPr/>
    </dgm:pt>
    <dgm:pt modelId="{13BA9661-80EB-4B05-AD86-FD6A792A0098}" type="pres">
      <dgm:prSet presAssocID="{EEDA6D56-E64F-435D-8EF5-2CB250C71F5D}" presName="dot11" presStyleLbl="alignNode1" presStyleIdx="10" presStyleCnt="18"/>
      <dgm:spPr/>
    </dgm:pt>
    <dgm:pt modelId="{F6FCC44E-8E3D-40AD-8012-42E6BEB0CBB2}" type="pres">
      <dgm:prSet presAssocID="{EEDA6D56-E64F-435D-8EF5-2CB250C71F5D}" presName="dotArrow1" presStyleLbl="alignNode1" presStyleIdx="11" presStyleCnt="18"/>
      <dgm:spPr/>
    </dgm:pt>
    <dgm:pt modelId="{AF7D0E74-CDB7-47F9-A3D1-72377A9C8048}" type="pres">
      <dgm:prSet presAssocID="{EEDA6D56-E64F-435D-8EF5-2CB250C71F5D}" presName="dotArrow2" presStyleLbl="alignNode1" presStyleIdx="12" presStyleCnt="18"/>
      <dgm:spPr/>
    </dgm:pt>
    <dgm:pt modelId="{0151B865-F5FA-4F63-860D-BC29717A8E96}" type="pres">
      <dgm:prSet presAssocID="{EEDA6D56-E64F-435D-8EF5-2CB250C71F5D}" presName="dotArrow3" presStyleLbl="alignNode1" presStyleIdx="13" presStyleCnt="18"/>
      <dgm:spPr/>
    </dgm:pt>
    <dgm:pt modelId="{BA65214F-78A7-4993-895A-BD37FCDBD86B}" type="pres">
      <dgm:prSet presAssocID="{EEDA6D56-E64F-435D-8EF5-2CB250C71F5D}" presName="dotArrow4" presStyleLbl="alignNode1" presStyleIdx="14" presStyleCnt="18"/>
      <dgm:spPr/>
    </dgm:pt>
    <dgm:pt modelId="{1373446E-CA5C-441F-89FE-DF1F7389A15F}" type="pres">
      <dgm:prSet presAssocID="{EEDA6D56-E64F-435D-8EF5-2CB250C71F5D}" presName="dotArrow5" presStyleLbl="alignNode1" presStyleIdx="15" presStyleCnt="18"/>
      <dgm:spPr/>
    </dgm:pt>
    <dgm:pt modelId="{65D31325-2F35-43D5-B1A0-36DD2B7D84E0}" type="pres">
      <dgm:prSet presAssocID="{EEDA6D56-E64F-435D-8EF5-2CB250C71F5D}" presName="dotArrow6" presStyleLbl="alignNode1" presStyleIdx="16" presStyleCnt="18"/>
      <dgm:spPr/>
    </dgm:pt>
    <dgm:pt modelId="{5E75311B-0F14-4AB0-9DC1-577E189855A6}" type="pres">
      <dgm:prSet presAssocID="{EEDA6D56-E64F-435D-8EF5-2CB250C71F5D}" presName="dotArrow7" presStyleLbl="alignNode1" presStyleIdx="17" presStyleCnt="18"/>
      <dgm:spPr/>
    </dgm:pt>
    <dgm:pt modelId="{0850AA8B-DCC9-4984-AFEF-E4B5AFA50623}" type="pres">
      <dgm:prSet presAssocID="{F4DB96C6-1DB3-4796-99A6-FB2D43F38C7F}" presName="parTx1" presStyleLbl="node1" presStyleIdx="0" presStyleCnt="7"/>
      <dgm:spPr/>
    </dgm:pt>
    <dgm:pt modelId="{3C27E5CF-31E2-4950-A694-F300A7FB2807}" type="pres">
      <dgm:prSet presAssocID="{4889EDD6-8C53-42DF-9CCE-631889CB5700}" presName="picture1" presStyleCnt="0"/>
      <dgm:spPr/>
    </dgm:pt>
    <dgm:pt modelId="{3B213081-5E23-4C8B-A0C3-36DDDB3E052C}" type="pres">
      <dgm:prSet presAssocID="{4889EDD6-8C53-42DF-9CCE-631889CB5700}" presName="imageRepeatNode" presStyleLbl="fgImgPlace1" presStyleIdx="0" presStyleCnt="7"/>
      <dgm:spPr/>
    </dgm:pt>
    <dgm:pt modelId="{A313E6E8-7FBD-4718-9357-379BA7D76047}" type="pres">
      <dgm:prSet presAssocID="{A16E5404-B908-4601-9E42-AAC51512D97F}" presName="parTx2" presStyleLbl="node1" presStyleIdx="1" presStyleCnt="7"/>
      <dgm:spPr/>
    </dgm:pt>
    <dgm:pt modelId="{E09F4AB7-D1B4-402F-86E7-0B228FBB50CF}" type="pres">
      <dgm:prSet presAssocID="{4344CFD1-73A2-43C2-8E31-ABC289B20303}" presName="picture2" presStyleCnt="0"/>
      <dgm:spPr/>
    </dgm:pt>
    <dgm:pt modelId="{94D6A451-4C80-4E51-9687-0148C9AB4265}" type="pres">
      <dgm:prSet presAssocID="{4344CFD1-73A2-43C2-8E31-ABC289B20303}" presName="imageRepeatNode" presStyleLbl="fgImgPlace1" presStyleIdx="1" presStyleCnt="7"/>
      <dgm:spPr/>
    </dgm:pt>
    <dgm:pt modelId="{6B70B3B8-312C-4CE1-8BA6-AD2ABF61AB50}" type="pres">
      <dgm:prSet presAssocID="{AD198CEC-47AF-46E2-8CA2-195EA0EE03B3}" presName="parTx3" presStyleLbl="node1" presStyleIdx="2" presStyleCnt="7"/>
      <dgm:spPr/>
    </dgm:pt>
    <dgm:pt modelId="{BEA0D8C4-1800-4DA1-86C8-617C5EFA9543}" type="pres">
      <dgm:prSet presAssocID="{1E2E3368-AFCA-484D-B15B-86D84E297C92}" presName="picture3" presStyleCnt="0"/>
      <dgm:spPr/>
    </dgm:pt>
    <dgm:pt modelId="{E94CE135-447D-4F9E-9F56-F5267738C1F3}" type="pres">
      <dgm:prSet presAssocID="{1E2E3368-AFCA-484D-B15B-86D84E297C92}" presName="imageRepeatNode" presStyleLbl="fgImgPlace1" presStyleIdx="2" presStyleCnt="7"/>
      <dgm:spPr/>
    </dgm:pt>
    <dgm:pt modelId="{A573F81C-443A-4860-A004-AF30362E7360}" type="pres">
      <dgm:prSet presAssocID="{B64D76F0-5AA6-4EC2-AF02-64BE9DFD1416}" presName="parTx4" presStyleLbl="node1" presStyleIdx="3" presStyleCnt="7"/>
      <dgm:spPr/>
    </dgm:pt>
    <dgm:pt modelId="{A7C51851-1974-4017-AEB5-66B9D189A1DC}" type="pres">
      <dgm:prSet presAssocID="{A7B67107-0A5D-447B-BF44-985278E1A9D0}" presName="picture4" presStyleCnt="0"/>
      <dgm:spPr/>
    </dgm:pt>
    <dgm:pt modelId="{1F4BEB53-E1C8-40EF-BBFF-1C6430773CC1}" type="pres">
      <dgm:prSet presAssocID="{A7B67107-0A5D-447B-BF44-985278E1A9D0}" presName="imageRepeatNode" presStyleLbl="fgImgPlace1" presStyleIdx="3" presStyleCnt="7"/>
      <dgm:spPr/>
    </dgm:pt>
    <dgm:pt modelId="{63E7DA36-4E02-4209-8749-E96AAE534F64}" type="pres">
      <dgm:prSet presAssocID="{3A0B1DBE-6FA6-464D-8B80-A19F8B08CA40}" presName="parTx5" presStyleLbl="node1" presStyleIdx="4" presStyleCnt="7"/>
      <dgm:spPr/>
    </dgm:pt>
    <dgm:pt modelId="{41AED63A-7DE7-492F-A5DA-9678A7F778BB}" type="pres">
      <dgm:prSet presAssocID="{B87CFDFF-9C5D-451F-9A7F-9C96B4DFD652}" presName="picture5" presStyleCnt="0"/>
      <dgm:spPr/>
    </dgm:pt>
    <dgm:pt modelId="{4B55BA40-4663-471B-A3FC-B04D1BF17B25}" type="pres">
      <dgm:prSet presAssocID="{B87CFDFF-9C5D-451F-9A7F-9C96B4DFD652}" presName="imageRepeatNode" presStyleLbl="fgImgPlace1" presStyleIdx="4" presStyleCnt="7"/>
      <dgm:spPr/>
    </dgm:pt>
    <dgm:pt modelId="{987AA3AC-264C-4AD7-8FBF-522E482E2907}" type="pres">
      <dgm:prSet presAssocID="{3B01349B-AFDF-4B5E-9B1C-AB9F246C6968}" presName="parTx6" presStyleLbl="node1" presStyleIdx="5" presStyleCnt="7"/>
      <dgm:spPr/>
    </dgm:pt>
    <dgm:pt modelId="{77E352C7-08F6-46A5-B103-73821ED42367}" type="pres">
      <dgm:prSet presAssocID="{ABC0C871-51FB-4F54-99EE-B98814C33822}" presName="picture6" presStyleCnt="0"/>
      <dgm:spPr/>
    </dgm:pt>
    <dgm:pt modelId="{7BB27084-744D-4C02-B47F-A62CF61D9973}" type="pres">
      <dgm:prSet presAssocID="{ABC0C871-51FB-4F54-99EE-B98814C33822}" presName="imageRepeatNode" presStyleLbl="fgImgPlace1" presStyleIdx="5" presStyleCnt="7"/>
      <dgm:spPr/>
    </dgm:pt>
    <dgm:pt modelId="{E07AB918-1274-483A-9E56-BD908C7843F3}" type="pres">
      <dgm:prSet presAssocID="{F8071ACC-0A89-4B3F-80EA-12A659F6E1E2}" presName="parTx7" presStyleLbl="node1" presStyleIdx="6" presStyleCnt="7"/>
      <dgm:spPr/>
    </dgm:pt>
    <dgm:pt modelId="{F5EC4F83-C184-4089-ACAF-DF34DB5C9CF9}" type="pres">
      <dgm:prSet presAssocID="{409FB3D0-F6C1-47D7-AB66-B1BD42088510}" presName="picture7" presStyleCnt="0"/>
      <dgm:spPr/>
    </dgm:pt>
    <dgm:pt modelId="{06E38FA3-6AE1-4C25-952A-F675617D864C}" type="pres">
      <dgm:prSet presAssocID="{409FB3D0-F6C1-47D7-AB66-B1BD42088510}" presName="imageRepeatNode" presStyleLbl="fgImgPlace1" presStyleIdx="6" presStyleCnt="7"/>
      <dgm:spPr/>
    </dgm:pt>
  </dgm:ptLst>
  <dgm:cxnLst>
    <dgm:cxn modelId="{487C600A-E6FE-4AE8-B921-A5A1F78BAFCE}" srcId="{EEDA6D56-E64F-435D-8EF5-2CB250C71F5D}" destId="{F8071ACC-0A89-4B3F-80EA-12A659F6E1E2}" srcOrd="6" destOrd="0" parTransId="{74F4B493-B6BE-42D6-802B-539C08805DDF}" sibTransId="{409FB3D0-F6C1-47D7-AB66-B1BD42088510}"/>
    <dgm:cxn modelId="{8D78CF0A-C1DC-41F0-849A-9BAF0FC827A1}" type="presOf" srcId="{EEDA6D56-E64F-435D-8EF5-2CB250C71F5D}" destId="{FB0E4BBF-3851-47A1-88EF-D530F8238BE4}" srcOrd="0" destOrd="0" presId="urn:microsoft.com/office/officeart/2008/layout/AscendingPictureAccentProcess"/>
    <dgm:cxn modelId="{03895D0D-0DA7-4FB5-92FF-4814C81E0AED}" srcId="{EEDA6D56-E64F-435D-8EF5-2CB250C71F5D}" destId="{A16E5404-B908-4601-9E42-AAC51512D97F}" srcOrd="1" destOrd="0" parTransId="{56255BF7-38C5-4D9E-B7DC-6E209A5B4AF0}" sibTransId="{4344CFD1-73A2-43C2-8E31-ABC289B20303}"/>
    <dgm:cxn modelId="{4B2DE81A-7D7F-471D-8D43-B8CFC17103D6}" srcId="{EEDA6D56-E64F-435D-8EF5-2CB250C71F5D}" destId="{B64D76F0-5AA6-4EC2-AF02-64BE9DFD1416}" srcOrd="3" destOrd="0" parTransId="{99CD4030-9A5A-413E-8385-94FCB92E1FC9}" sibTransId="{A7B67107-0A5D-447B-BF44-985278E1A9D0}"/>
    <dgm:cxn modelId="{94055727-A342-46D2-B574-A66CC835A039}" type="presOf" srcId="{3A0B1DBE-6FA6-464D-8B80-A19F8B08CA40}" destId="{63E7DA36-4E02-4209-8749-E96AAE534F64}" srcOrd="0" destOrd="0" presId="urn:microsoft.com/office/officeart/2008/layout/AscendingPictureAccentProcess"/>
    <dgm:cxn modelId="{B401B52E-4155-451E-8C79-CA63E6D25B34}" srcId="{EEDA6D56-E64F-435D-8EF5-2CB250C71F5D}" destId="{3B01349B-AFDF-4B5E-9B1C-AB9F246C6968}" srcOrd="5" destOrd="0" parTransId="{90FCAC64-1897-4500-A137-634782D2082D}" sibTransId="{ABC0C871-51FB-4F54-99EE-B98814C33822}"/>
    <dgm:cxn modelId="{554AC42F-4F49-424D-8827-21350EC915C6}" type="presOf" srcId="{ABC0C871-51FB-4F54-99EE-B98814C33822}" destId="{7BB27084-744D-4C02-B47F-A62CF61D9973}" srcOrd="0" destOrd="0" presId="urn:microsoft.com/office/officeart/2008/layout/AscendingPictureAccentProcess"/>
    <dgm:cxn modelId="{3BA97630-9933-4B7E-9C7B-87B9F3D5ECCA}" type="presOf" srcId="{A7B67107-0A5D-447B-BF44-985278E1A9D0}" destId="{1F4BEB53-E1C8-40EF-BBFF-1C6430773CC1}" srcOrd="0" destOrd="0" presId="urn:microsoft.com/office/officeart/2008/layout/AscendingPictureAccentProcess"/>
    <dgm:cxn modelId="{D3F00141-941D-41D8-B452-8E45F9B4FD34}" type="presOf" srcId="{1E2E3368-AFCA-484D-B15B-86D84E297C92}" destId="{E94CE135-447D-4F9E-9F56-F5267738C1F3}" srcOrd="0" destOrd="0" presId="urn:microsoft.com/office/officeart/2008/layout/AscendingPictureAccentProcess"/>
    <dgm:cxn modelId="{E3AD3C66-B9FB-4382-BC04-CAA77A73B13F}" type="presOf" srcId="{4344CFD1-73A2-43C2-8E31-ABC289B20303}" destId="{94D6A451-4C80-4E51-9687-0148C9AB4265}" srcOrd="0" destOrd="0" presId="urn:microsoft.com/office/officeart/2008/layout/AscendingPictureAccentProcess"/>
    <dgm:cxn modelId="{A831C276-20EB-4A58-84B6-B49E88ED8944}" type="presOf" srcId="{F4DB96C6-1DB3-4796-99A6-FB2D43F38C7F}" destId="{0850AA8B-DCC9-4984-AFEF-E4B5AFA50623}" srcOrd="0" destOrd="0" presId="urn:microsoft.com/office/officeart/2008/layout/AscendingPictureAccentProcess"/>
    <dgm:cxn modelId="{CC8AD685-F973-4883-B6CC-20D9125289EC}" srcId="{EEDA6D56-E64F-435D-8EF5-2CB250C71F5D}" destId="{F4DB96C6-1DB3-4796-99A6-FB2D43F38C7F}" srcOrd="0" destOrd="0" parTransId="{8E9EA6B0-43A9-4DDC-8DF6-EFE1376FDE31}" sibTransId="{4889EDD6-8C53-42DF-9CCE-631889CB5700}"/>
    <dgm:cxn modelId="{D97CFE90-BDB0-4160-B150-3596D887EABE}" type="presOf" srcId="{B87CFDFF-9C5D-451F-9A7F-9C96B4DFD652}" destId="{4B55BA40-4663-471B-A3FC-B04D1BF17B25}" srcOrd="0" destOrd="0" presId="urn:microsoft.com/office/officeart/2008/layout/AscendingPictureAccentProcess"/>
    <dgm:cxn modelId="{EC4EC5A3-C9E9-44FD-BA6D-CDBE7B331A9F}" type="presOf" srcId="{B64D76F0-5AA6-4EC2-AF02-64BE9DFD1416}" destId="{A573F81C-443A-4860-A004-AF30362E7360}" srcOrd="0" destOrd="0" presId="urn:microsoft.com/office/officeart/2008/layout/AscendingPictureAccentProcess"/>
    <dgm:cxn modelId="{14B9C0AC-7DE4-417C-89AE-2CB038A2AE4F}" srcId="{EEDA6D56-E64F-435D-8EF5-2CB250C71F5D}" destId="{AD198CEC-47AF-46E2-8CA2-195EA0EE03B3}" srcOrd="2" destOrd="0" parTransId="{9DE879D2-0382-4CF8-9A8E-BF7DADCC6A8B}" sibTransId="{1E2E3368-AFCA-484D-B15B-86D84E297C92}"/>
    <dgm:cxn modelId="{98A5DAB3-27C9-4B38-AC5A-98CCCD7CF610}" type="presOf" srcId="{3B01349B-AFDF-4B5E-9B1C-AB9F246C6968}" destId="{987AA3AC-264C-4AD7-8FBF-522E482E2907}" srcOrd="0" destOrd="0" presId="urn:microsoft.com/office/officeart/2008/layout/AscendingPictureAccentProcess"/>
    <dgm:cxn modelId="{D3BEAED3-38E2-4559-921E-1A83EEBD48D8}" type="presOf" srcId="{4889EDD6-8C53-42DF-9CCE-631889CB5700}" destId="{3B213081-5E23-4C8B-A0C3-36DDDB3E052C}" srcOrd="0" destOrd="0" presId="urn:microsoft.com/office/officeart/2008/layout/AscendingPictureAccentProcess"/>
    <dgm:cxn modelId="{32E2C5D5-E0B9-4D6F-9AE0-F29C3F701752}" type="presOf" srcId="{409FB3D0-F6C1-47D7-AB66-B1BD42088510}" destId="{06E38FA3-6AE1-4C25-952A-F675617D864C}" srcOrd="0" destOrd="0" presId="urn:microsoft.com/office/officeart/2008/layout/AscendingPictureAccentProcess"/>
    <dgm:cxn modelId="{0E34DBDC-6BDD-461E-94B5-9934AC5A505C}" srcId="{EEDA6D56-E64F-435D-8EF5-2CB250C71F5D}" destId="{2F84B2A2-F7EF-43C9-82D2-E4C4987D4FD7}" srcOrd="7" destOrd="0" parTransId="{477E7E64-03E5-4B6A-B224-5C3F0C7A58A1}" sibTransId="{757A1A8E-45E0-407A-8045-1D3CDB61586B}"/>
    <dgm:cxn modelId="{EA931DDF-157A-41F6-8F71-EE839616214A}" type="presOf" srcId="{F8071ACC-0A89-4B3F-80EA-12A659F6E1E2}" destId="{E07AB918-1274-483A-9E56-BD908C7843F3}" srcOrd="0" destOrd="0" presId="urn:microsoft.com/office/officeart/2008/layout/AscendingPictureAccentProcess"/>
    <dgm:cxn modelId="{25CA86E7-F714-40EF-864F-9D1E27085A82}" type="presOf" srcId="{A16E5404-B908-4601-9E42-AAC51512D97F}" destId="{A313E6E8-7FBD-4718-9357-379BA7D76047}" srcOrd="0" destOrd="0" presId="urn:microsoft.com/office/officeart/2008/layout/AscendingPictureAccentProcess"/>
    <dgm:cxn modelId="{66BB04F4-8C2B-445B-9C80-9E160FE44BC8}" type="presOf" srcId="{AD198CEC-47AF-46E2-8CA2-195EA0EE03B3}" destId="{6B70B3B8-312C-4CE1-8BA6-AD2ABF61AB50}" srcOrd="0" destOrd="0" presId="urn:microsoft.com/office/officeart/2008/layout/AscendingPictureAccentProcess"/>
    <dgm:cxn modelId="{02F93EF4-EED7-4B3F-B35C-8229FF8A734B}" srcId="{EEDA6D56-E64F-435D-8EF5-2CB250C71F5D}" destId="{3A0B1DBE-6FA6-464D-8B80-A19F8B08CA40}" srcOrd="4" destOrd="0" parTransId="{2B548030-4206-42BD-880B-FE6B0D4124C8}" sibTransId="{B87CFDFF-9C5D-451F-9A7F-9C96B4DFD652}"/>
    <dgm:cxn modelId="{188AC38F-07FB-4C5C-9FCE-FF187302E6D8}" type="presParOf" srcId="{FB0E4BBF-3851-47A1-88EF-D530F8238BE4}" destId="{3E65CBCC-C84D-4D8F-B26C-23FB982D1CEE}" srcOrd="0" destOrd="0" presId="urn:microsoft.com/office/officeart/2008/layout/AscendingPictureAccentProcess"/>
    <dgm:cxn modelId="{13F469A5-8043-48DD-B654-CD4E40B42C5F}" type="presParOf" srcId="{FB0E4BBF-3851-47A1-88EF-D530F8238BE4}" destId="{1DA5D0CA-8FCB-4E42-ABA2-AB630BC9DEC5}" srcOrd="1" destOrd="0" presId="urn:microsoft.com/office/officeart/2008/layout/AscendingPictureAccentProcess"/>
    <dgm:cxn modelId="{74986447-1BC4-4CFB-8C47-C8D20490329B}" type="presParOf" srcId="{FB0E4BBF-3851-47A1-88EF-D530F8238BE4}" destId="{72CB24F8-7DD0-467C-8078-658816513D79}" srcOrd="2" destOrd="0" presId="urn:microsoft.com/office/officeart/2008/layout/AscendingPictureAccentProcess"/>
    <dgm:cxn modelId="{1C5297D5-8B2D-47FC-8319-3475063FDC07}" type="presParOf" srcId="{FB0E4BBF-3851-47A1-88EF-D530F8238BE4}" destId="{F7A28B7C-EADD-4042-A1A7-0EFA712FCD2F}" srcOrd="3" destOrd="0" presId="urn:microsoft.com/office/officeart/2008/layout/AscendingPictureAccentProcess"/>
    <dgm:cxn modelId="{22B47874-8528-4E0A-8EEA-BDF25C7A4235}" type="presParOf" srcId="{FB0E4BBF-3851-47A1-88EF-D530F8238BE4}" destId="{39DA3EFB-CC09-460C-A466-AAD6B0D20AF6}" srcOrd="4" destOrd="0" presId="urn:microsoft.com/office/officeart/2008/layout/AscendingPictureAccentProcess"/>
    <dgm:cxn modelId="{E068573A-B7DC-48EE-944A-C07F287B97DD}" type="presParOf" srcId="{FB0E4BBF-3851-47A1-88EF-D530F8238BE4}" destId="{73519892-4ED5-4558-A301-8E5D842594CD}" srcOrd="5" destOrd="0" presId="urn:microsoft.com/office/officeart/2008/layout/AscendingPictureAccentProcess"/>
    <dgm:cxn modelId="{A9DED43A-F8AD-4EE1-8D8A-09F07F212C4E}" type="presParOf" srcId="{FB0E4BBF-3851-47A1-88EF-D530F8238BE4}" destId="{F8E82ED7-D24C-466B-ACEF-6C03053CFB37}" srcOrd="6" destOrd="0" presId="urn:microsoft.com/office/officeart/2008/layout/AscendingPictureAccentProcess"/>
    <dgm:cxn modelId="{843D5536-50AB-4913-ACBF-A6BBFA39C20F}" type="presParOf" srcId="{FB0E4BBF-3851-47A1-88EF-D530F8238BE4}" destId="{2853A440-1596-44C6-A9A1-04FE1662B1A2}" srcOrd="7" destOrd="0" presId="urn:microsoft.com/office/officeart/2008/layout/AscendingPictureAccentProcess"/>
    <dgm:cxn modelId="{18BDC313-C628-4ECF-A0F3-86CA613AFF6B}" type="presParOf" srcId="{FB0E4BBF-3851-47A1-88EF-D530F8238BE4}" destId="{7C6E9214-9FBE-420F-805C-BB2672FEF1C5}" srcOrd="8" destOrd="0" presId="urn:microsoft.com/office/officeart/2008/layout/AscendingPictureAccentProcess"/>
    <dgm:cxn modelId="{D5A733D4-A7AD-4376-A513-CCB985D4E3DA}" type="presParOf" srcId="{FB0E4BBF-3851-47A1-88EF-D530F8238BE4}" destId="{4B8FE4E2-10B6-46B3-AE70-4B96234F8130}" srcOrd="9" destOrd="0" presId="urn:microsoft.com/office/officeart/2008/layout/AscendingPictureAccentProcess"/>
    <dgm:cxn modelId="{58F29A59-E57D-45B3-8958-E149879E4F28}" type="presParOf" srcId="{FB0E4BBF-3851-47A1-88EF-D530F8238BE4}" destId="{13BA9661-80EB-4B05-AD86-FD6A792A0098}" srcOrd="10" destOrd="0" presId="urn:microsoft.com/office/officeart/2008/layout/AscendingPictureAccentProcess"/>
    <dgm:cxn modelId="{2E0FC081-2186-4F0C-8F83-B8FA04B588D1}" type="presParOf" srcId="{FB0E4BBF-3851-47A1-88EF-D530F8238BE4}" destId="{F6FCC44E-8E3D-40AD-8012-42E6BEB0CBB2}" srcOrd="11" destOrd="0" presId="urn:microsoft.com/office/officeart/2008/layout/AscendingPictureAccentProcess"/>
    <dgm:cxn modelId="{BFFBBC9F-FF00-46EE-8FE1-CD3DD7ED6A58}" type="presParOf" srcId="{FB0E4BBF-3851-47A1-88EF-D530F8238BE4}" destId="{AF7D0E74-CDB7-47F9-A3D1-72377A9C8048}" srcOrd="12" destOrd="0" presId="urn:microsoft.com/office/officeart/2008/layout/AscendingPictureAccentProcess"/>
    <dgm:cxn modelId="{66BB10BA-141C-4FC7-BD49-A49C781647B1}" type="presParOf" srcId="{FB0E4BBF-3851-47A1-88EF-D530F8238BE4}" destId="{0151B865-F5FA-4F63-860D-BC29717A8E96}" srcOrd="13" destOrd="0" presId="urn:microsoft.com/office/officeart/2008/layout/AscendingPictureAccentProcess"/>
    <dgm:cxn modelId="{DA2229FE-C5A5-479C-BE40-4758FADAF097}" type="presParOf" srcId="{FB0E4BBF-3851-47A1-88EF-D530F8238BE4}" destId="{BA65214F-78A7-4993-895A-BD37FCDBD86B}" srcOrd="14" destOrd="0" presId="urn:microsoft.com/office/officeart/2008/layout/AscendingPictureAccentProcess"/>
    <dgm:cxn modelId="{FCB1F791-E301-4E15-9159-F182A7684F87}" type="presParOf" srcId="{FB0E4BBF-3851-47A1-88EF-D530F8238BE4}" destId="{1373446E-CA5C-441F-89FE-DF1F7389A15F}" srcOrd="15" destOrd="0" presId="urn:microsoft.com/office/officeart/2008/layout/AscendingPictureAccentProcess"/>
    <dgm:cxn modelId="{E1DEEFE9-64F3-40E2-80DF-FC6ECCF956A8}" type="presParOf" srcId="{FB0E4BBF-3851-47A1-88EF-D530F8238BE4}" destId="{65D31325-2F35-43D5-B1A0-36DD2B7D84E0}" srcOrd="16" destOrd="0" presId="urn:microsoft.com/office/officeart/2008/layout/AscendingPictureAccentProcess"/>
    <dgm:cxn modelId="{3FD8673C-4A07-4EAD-8527-5B8DF02D4B04}" type="presParOf" srcId="{FB0E4BBF-3851-47A1-88EF-D530F8238BE4}" destId="{5E75311B-0F14-4AB0-9DC1-577E189855A6}" srcOrd="17" destOrd="0" presId="urn:microsoft.com/office/officeart/2008/layout/AscendingPictureAccentProcess"/>
    <dgm:cxn modelId="{AD6D8243-2EE3-4BD2-B133-10CE66E935BD}" type="presParOf" srcId="{FB0E4BBF-3851-47A1-88EF-D530F8238BE4}" destId="{0850AA8B-DCC9-4984-AFEF-E4B5AFA50623}" srcOrd="18" destOrd="0" presId="urn:microsoft.com/office/officeart/2008/layout/AscendingPictureAccentProcess"/>
    <dgm:cxn modelId="{89A7E001-1F4C-4FE9-B1CD-E172FBB3C2E9}" type="presParOf" srcId="{FB0E4BBF-3851-47A1-88EF-D530F8238BE4}" destId="{3C27E5CF-31E2-4950-A694-F300A7FB2807}" srcOrd="19" destOrd="0" presId="urn:microsoft.com/office/officeart/2008/layout/AscendingPictureAccentProcess"/>
    <dgm:cxn modelId="{8A900BAF-6A43-4780-9B65-FAF93C8876E6}" type="presParOf" srcId="{3C27E5CF-31E2-4950-A694-F300A7FB2807}" destId="{3B213081-5E23-4C8B-A0C3-36DDDB3E052C}" srcOrd="0" destOrd="0" presId="urn:microsoft.com/office/officeart/2008/layout/AscendingPictureAccentProcess"/>
    <dgm:cxn modelId="{65A66175-026B-4AAC-89D2-126993776CD3}" type="presParOf" srcId="{FB0E4BBF-3851-47A1-88EF-D530F8238BE4}" destId="{A313E6E8-7FBD-4718-9357-379BA7D76047}" srcOrd="20" destOrd="0" presId="urn:microsoft.com/office/officeart/2008/layout/AscendingPictureAccentProcess"/>
    <dgm:cxn modelId="{94462AA1-4B9A-413E-A014-AA04745BF8BC}" type="presParOf" srcId="{FB0E4BBF-3851-47A1-88EF-D530F8238BE4}" destId="{E09F4AB7-D1B4-402F-86E7-0B228FBB50CF}" srcOrd="21" destOrd="0" presId="urn:microsoft.com/office/officeart/2008/layout/AscendingPictureAccentProcess"/>
    <dgm:cxn modelId="{497A2BCE-D68A-481B-99C0-9B5250E1B69F}" type="presParOf" srcId="{E09F4AB7-D1B4-402F-86E7-0B228FBB50CF}" destId="{94D6A451-4C80-4E51-9687-0148C9AB4265}" srcOrd="0" destOrd="0" presId="urn:microsoft.com/office/officeart/2008/layout/AscendingPictureAccentProcess"/>
    <dgm:cxn modelId="{36771449-283E-4C37-8D41-BE5A0B97A7F4}" type="presParOf" srcId="{FB0E4BBF-3851-47A1-88EF-D530F8238BE4}" destId="{6B70B3B8-312C-4CE1-8BA6-AD2ABF61AB50}" srcOrd="22" destOrd="0" presId="urn:microsoft.com/office/officeart/2008/layout/AscendingPictureAccentProcess"/>
    <dgm:cxn modelId="{49837E2A-D9D8-4D4C-890E-ED872E86FE7A}" type="presParOf" srcId="{FB0E4BBF-3851-47A1-88EF-D530F8238BE4}" destId="{BEA0D8C4-1800-4DA1-86C8-617C5EFA9543}" srcOrd="23" destOrd="0" presId="urn:microsoft.com/office/officeart/2008/layout/AscendingPictureAccentProcess"/>
    <dgm:cxn modelId="{DD37C773-4D70-4983-8E79-B24350786A24}" type="presParOf" srcId="{BEA0D8C4-1800-4DA1-86C8-617C5EFA9543}" destId="{E94CE135-447D-4F9E-9F56-F5267738C1F3}" srcOrd="0" destOrd="0" presId="urn:microsoft.com/office/officeart/2008/layout/AscendingPictureAccentProcess"/>
    <dgm:cxn modelId="{3ECE3D22-1885-44C1-AD71-8CB178DD0182}" type="presParOf" srcId="{FB0E4BBF-3851-47A1-88EF-D530F8238BE4}" destId="{A573F81C-443A-4860-A004-AF30362E7360}" srcOrd="24" destOrd="0" presId="urn:microsoft.com/office/officeart/2008/layout/AscendingPictureAccentProcess"/>
    <dgm:cxn modelId="{750EE538-943E-4258-B219-C6CA31F4A9FD}" type="presParOf" srcId="{FB0E4BBF-3851-47A1-88EF-D530F8238BE4}" destId="{A7C51851-1974-4017-AEB5-66B9D189A1DC}" srcOrd="25" destOrd="0" presId="urn:microsoft.com/office/officeart/2008/layout/AscendingPictureAccentProcess"/>
    <dgm:cxn modelId="{D819C989-A49D-40F8-829B-76673501822B}" type="presParOf" srcId="{A7C51851-1974-4017-AEB5-66B9D189A1DC}" destId="{1F4BEB53-E1C8-40EF-BBFF-1C6430773CC1}" srcOrd="0" destOrd="0" presId="urn:microsoft.com/office/officeart/2008/layout/AscendingPictureAccentProcess"/>
    <dgm:cxn modelId="{CB05B34C-6546-4E78-AB6B-3D4686884752}" type="presParOf" srcId="{FB0E4BBF-3851-47A1-88EF-D530F8238BE4}" destId="{63E7DA36-4E02-4209-8749-E96AAE534F64}" srcOrd="26" destOrd="0" presId="urn:microsoft.com/office/officeart/2008/layout/AscendingPictureAccentProcess"/>
    <dgm:cxn modelId="{71AD42AE-9A19-4A01-8506-D8A94435EDE0}" type="presParOf" srcId="{FB0E4BBF-3851-47A1-88EF-D530F8238BE4}" destId="{41AED63A-7DE7-492F-A5DA-9678A7F778BB}" srcOrd="27" destOrd="0" presId="urn:microsoft.com/office/officeart/2008/layout/AscendingPictureAccentProcess"/>
    <dgm:cxn modelId="{BB0558FF-5B8C-4F72-B926-385728A1EF04}" type="presParOf" srcId="{41AED63A-7DE7-492F-A5DA-9678A7F778BB}" destId="{4B55BA40-4663-471B-A3FC-B04D1BF17B25}" srcOrd="0" destOrd="0" presId="urn:microsoft.com/office/officeart/2008/layout/AscendingPictureAccentProcess"/>
    <dgm:cxn modelId="{344817A4-8447-4234-A787-6A72B7D94975}" type="presParOf" srcId="{FB0E4BBF-3851-47A1-88EF-D530F8238BE4}" destId="{987AA3AC-264C-4AD7-8FBF-522E482E2907}" srcOrd="28" destOrd="0" presId="urn:microsoft.com/office/officeart/2008/layout/AscendingPictureAccentProcess"/>
    <dgm:cxn modelId="{C3D1F175-D832-4CDE-896E-1D66C1BC4EE7}" type="presParOf" srcId="{FB0E4BBF-3851-47A1-88EF-D530F8238BE4}" destId="{77E352C7-08F6-46A5-B103-73821ED42367}" srcOrd="29" destOrd="0" presId="urn:microsoft.com/office/officeart/2008/layout/AscendingPictureAccentProcess"/>
    <dgm:cxn modelId="{87F5DAAE-4AFB-4D32-B12B-BB2F5620B5E3}" type="presParOf" srcId="{77E352C7-08F6-46A5-B103-73821ED42367}" destId="{7BB27084-744D-4C02-B47F-A62CF61D9973}" srcOrd="0" destOrd="0" presId="urn:microsoft.com/office/officeart/2008/layout/AscendingPictureAccentProcess"/>
    <dgm:cxn modelId="{3840393E-1E06-4585-9128-F17E029779A4}" type="presParOf" srcId="{FB0E4BBF-3851-47A1-88EF-D530F8238BE4}" destId="{E07AB918-1274-483A-9E56-BD908C7843F3}" srcOrd="30" destOrd="0" presId="urn:microsoft.com/office/officeart/2008/layout/AscendingPictureAccentProcess"/>
    <dgm:cxn modelId="{DB4315CC-D429-471D-9C90-617E98800DF5}" type="presParOf" srcId="{FB0E4BBF-3851-47A1-88EF-D530F8238BE4}" destId="{F5EC4F83-C184-4089-ACAF-DF34DB5C9CF9}" srcOrd="31" destOrd="0" presId="urn:microsoft.com/office/officeart/2008/layout/AscendingPictureAccentProcess"/>
    <dgm:cxn modelId="{C2E03E23-89EC-48DA-81E3-B6B654FCA717}" type="presParOf" srcId="{F5EC4F83-C184-4089-ACAF-DF34DB5C9CF9}" destId="{06E38FA3-6AE1-4C25-952A-F675617D864C}"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EDA6D56-E64F-435D-8EF5-2CB250C71F5D}"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4DB96C6-1DB3-4796-99A6-FB2D43F38C7F}">
      <dgm:prSet phldrT="[Texto]" custT="1"/>
      <dgm:spPr>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spcFirstLastPara="0" vert="horz" wrap="square" lIns="70739" tIns="11430" rIns="11430" bIns="11430" numCol="1" spcCol="1270" anchor="ctr" anchorCtr="0"/>
        <a:lstStyle/>
        <a:p>
          <a:pPr marL="0" lvl="0" indent="0" algn="l" defTabSz="133350">
            <a:lnSpc>
              <a:spcPct val="90000"/>
            </a:lnSpc>
            <a:spcBef>
              <a:spcPct val="0"/>
            </a:spcBef>
            <a:spcAft>
              <a:spcPct val="35000"/>
            </a:spcAft>
            <a:buNone/>
          </a:pPr>
          <a:r>
            <a:rPr lang="es-ES" sz="300" kern="1200" dirty="0">
              <a:solidFill>
                <a:prstClr val="white"/>
              </a:solidFill>
              <a:latin typeface="Georgia"/>
              <a:ea typeface="+mn-ea"/>
              <a:cs typeface="+mn-cs"/>
            </a:rPr>
            <a:t>Entorno</a:t>
          </a:r>
        </a:p>
      </dgm:t>
    </dgm:pt>
    <dgm:pt modelId="{8E9EA6B0-43A9-4DDC-8DF6-EFE1376FDE31}" type="parTrans" cxnId="{CC8AD685-F973-4883-B6CC-20D9125289EC}">
      <dgm:prSet/>
      <dgm:spPr/>
      <dgm:t>
        <a:bodyPr/>
        <a:lstStyle/>
        <a:p>
          <a:endParaRPr lang="es-ES" sz="300"/>
        </a:p>
      </dgm:t>
    </dgm:pt>
    <dgm:pt modelId="{4889EDD6-8C53-42DF-9CCE-631889CB5700}" type="sibTrans" cxnId="{CC8AD685-F973-4883-B6CC-20D9125289EC}">
      <dgm:prSet/>
      <dgm:spPr/>
      <dgm:t>
        <a:bodyPr/>
        <a:lstStyle/>
        <a:p>
          <a:endParaRPr lang="es-ES" sz="300"/>
        </a:p>
      </dgm:t>
    </dgm:pt>
    <dgm:pt modelId="{A16E5404-B908-4601-9E42-AAC51512D97F}">
      <dgm:prSet phldrT="[Texto]" custT="1"/>
      <dgm:spPr>
        <a:solidFill>
          <a:srgbClr val="FF0000"/>
        </a:solidFill>
      </dgm:spPr>
      <dgm:t>
        <a:bodyPr/>
        <a:lstStyle/>
        <a:p>
          <a:r>
            <a:rPr lang="es-ES" sz="300" dirty="0"/>
            <a:t>Acciones</a:t>
          </a:r>
        </a:p>
      </dgm:t>
    </dgm:pt>
    <dgm:pt modelId="{56255BF7-38C5-4D9E-B7DC-6E209A5B4AF0}" type="parTrans" cxnId="{03895D0D-0DA7-4FB5-92FF-4814C81E0AED}">
      <dgm:prSet/>
      <dgm:spPr/>
      <dgm:t>
        <a:bodyPr/>
        <a:lstStyle/>
        <a:p>
          <a:endParaRPr lang="es-ES" sz="300"/>
        </a:p>
      </dgm:t>
    </dgm:pt>
    <dgm:pt modelId="{4344CFD1-73A2-43C2-8E31-ABC289B20303}" type="sibTrans" cxnId="{03895D0D-0DA7-4FB5-92FF-4814C81E0AED}">
      <dgm:prSet/>
      <dgm:spPr/>
      <dgm:t>
        <a:bodyPr/>
        <a:lstStyle/>
        <a:p>
          <a:endParaRPr lang="es-ES" sz="300"/>
        </a:p>
      </dgm:t>
    </dgm:pt>
    <dgm:pt modelId="{AD198CEC-47AF-46E2-8CA2-195EA0EE03B3}">
      <dgm:prSet phldrT="[Texto]" custT="1"/>
      <dgm:spPr>
        <a:solidFill>
          <a:srgbClr val="FF0000"/>
        </a:solidFill>
      </dgm:spPr>
      <dgm:t>
        <a:bodyPr/>
        <a:lstStyle/>
        <a:p>
          <a:r>
            <a:rPr lang="es-ES" sz="300" dirty="0"/>
            <a:t>Recompensas</a:t>
          </a:r>
        </a:p>
      </dgm:t>
    </dgm:pt>
    <dgm:pt modelId="{9DE879D2-0382-4CF8-9A8E-BF7DADCC6A8B}" type="parTrans" cxnId="{14B9C0AC-7DE4-417C-89AE-2CB038A2AE4F}">
      <dgm:prSet/>
      <dgm:spPr/>
      <dgm:t>
        <a:bodyPr/>
        <a:lstStyle/>
        <a:p>
          <a:endParaRPr lang="es-ES" sz="300"/>
        </a:p>
      </dgm:t>
    </dgm:pt>
    <dgm:pt modelId="{1E2E3368-AFCA-484D-B15B-86D84E297C92}" type="sibTrans" cxnId="{14B9C0AC-7DE4-417C-89AE-2CB038A2AE4F}">
      <dgm:prSet/>
      <dgm:spPr/>
      <dgm:t>
        <a:bodyPr/>
        <a:lstStyle/>
        <a:p>
          <a:endParaRPr lang="es-ES" sz="300"/>
        </a:p>
      </dgm:t>
    </dgm:pt>
    <dgm:pt modelId="{B64D76F0-5AA6-4EC2-AF02-64BE9DFD1416}">
      <dgm:prSet phldrT="[Texto]" custT="1"/>
      <dgm:spPr>
        <a:solidFill>
          <a:srgbClr val="FF0000"/>
        </a:solidFill>
      </dgm:spPr>
      <dgm:t>
        <a:bodyPr/>
        <a:lstStyle/>
        <a:p>
          <a:r>
            <a:rPr lang="es-ES" sz="300" dirty="0"/>
            <a:t>Episodio</a:t>
          </a:r>
        </a:p>
      </dgm:t>
    </dgm:pt>
    <dgm:pt modelId="{99CD4030-9A5A-413E-8385-94FCB92E1FC9}" type="parTrans" cxnId="{4B2DE81A-7D7F-471D-8D43-B8CFC17103D6}">
      <dgm:prSet/>
      <dgm:spPr/>
      <dgm:t>
        <a:bodyPr/>
        <a:lstStyle/>
        <a:p>
          <a:endParaRPr lang="es-ES" sz="300"/>
        </a:p>
      </dgm:t>
    </dgm:pt>
    <dgm:pt modelId="{A7B67107-0A5D-447B-BF44-985278E1A9D0}" type="sibTrans" cxnId="{4B2DE81A-7D7F-471D-8D43-B8CFC17103D6}">
      <dgm:prSet/>
      <dgm:spPr/>
      <dgm:t>
        <a:bodyPr/>
        <a:lstStyle/>
        <a:p>
          <a:endParaRPr lang="es-ES" sz="300"/>
        </a:p>
      </dgm:t>
    </dgm:pt>
    <dgm:pt modelId="{3A0B1DBE-6FA6-464D-8B80-A19F8B08CA40}">
      <dgm:prSet phldrT="[Texto]" custT="1"/>
      <dgm:spPr>
        <a:solidFill>
          <a:srgbClr val="FF0000"/>
        </a:solidFill>
      </dgm:spPr>
      <dgm:t>
        <a:bodyPr/>
        <a:lstStyle/>
        <a:p>
          <a:r>
            <a:rPr lang="es-ES" sz="300" dirty="0"/>
            <a:t>Explotación Vs Exploración</a:t>
          </a:r>
        </a:p>
      </dgm:t>
    </dgm:pt>
    <dgm:pt modelId="{2B548030-4206-42BD-880B-FE6B0D4124C8}" type="parTrans" cxnId="{02F93EF4-EED7-4B3F-B35C-8229FF8A734B}">
      <dgm:prSet/>
      <dgm:spPr/>
      <dgm:t>
        <a:bodyPr/>
        <a:lstStyle/>
        <a:p>
          <a:endParaRPr lang="es-ES" sz="300"/>
        </a:p>
      </dgm:t>
    </dgm:pt>
    <dgm:pt modelId="{B87CFDFF-9C5D-451F-9A7F-9C96B4DFD652}" type="sibTrans" cxnId="{02F93EF4-EED7-4B3F-B35C-8229FF8A734B}">
      <dgm:prSet/>
      <dgm:spPr/>
      <dgm:t>
        <a:bodyPr/>
        <a:lstStyle/>
        <a:p>
          <a:endParaRPr lang="es-ES" sz="300"/>
        </a:p>
      </dgm:t>
    </dgm:pt>
    <dgm:pt modelId="{3B01349B-AFDF-4B5E-9B1C-AB9F246C6968}">
      <dgm:prSet phldrT="[Texto]" custT="1"/>
      <dgm:spPr>
        <a:solidFill>
          <a:srgbClr val="FF0000"/>
        </a:solidFill>
      </dgm:spPr>
      <dgm:t>
        <a:bodyPr/>
        <a:lstStyle/>
        <a:p>
          <a:r>
            <a:rPr lang="es-ES" sz="300" dirty="0"/>
            <a:t>Memoria Repetición</a:t>
          </a:r>
        </a:p>
      </dgm:t>
    </dgm:pt>
    <dgm:pt modelId="{90FCAC64-1897-4500-A137-634782D2082D}" type="parTrans" cxnId="{B401B52E-4155-451E-8C79-CA63E6D25B34}">
      <dgm:prSet/>
      <dgm:spPr/>
      <dgm:t>
        <a:bodyPr/>
        <a:lstStyle/>
        <a:p>
          <a:endParaRPr lang="es-ES" sz="300"/>
        </a:p>
      </dgm:t>
    </dgm:pt>
    <dgm:pt modelId="{ABC0C871-51FB-4F54-99EE-B98814C33822}" type="sibTrans" cxnId="{B401B52E-4155-451E-8C79-CA63E6D25B34}">
      <dgm:prSet/>
      <dgm:spPr/>
      <dgm:t>
        <a:bodyPr/>
        <a:lstStyle/>
        <a:p>
          <a:endParaRPr lang="es-ES" sz="300"/>
        </a:p>
      </dgm:t>
    </dgm:pt>
    <dgm:pt modelId="{F8071ACC-0A89-4B3F-80EA-12A659F6E1E2}">
      <dgm:prSet phldrT="[Texto]" custT="1"/>
      <dgm:spPr>
        <a:solidFill>
          <a:srgbClr val="FF0000"/>
        </a:solidFill>
      </dgm:spPr>
      <dgm:t>
        <a:bodyPr/>
        <a:lstStyle/>
        <a:p>
          <a:r>
            <a:rPr lang="es-ES" sz="300" dirty="0"/>
            <a:t>Entrenamiento</a:t>
          </a:r>
        </a:p>
      </dgm:t>
    </dgm:pt>
    <dgm:pt modelId="{74F4B493-B6BE-42D6-802B-539C08805DDF}" type="parTrans" cxnId="{487C600A-E6FE-4AE8-B921-A5A1F78BAFCE}">
      <dgm:prSet/>
      <dgm:spPr/>
      <dgm:t>
        <a:bodyPr/>
        <a:lstStyle/>
        <a:p>
          <a:endParaRPr lang="es-ES" sz="300"/>
        </a:p>
      </dgm:t>
    </dgm:pt>
    <dgm:pt modelId="{409FB3D0-F6C1-47D7-AB66-B1BD42088510}" type="sibTrans" cxnId="{487C600A-E6FE-4AE8-B921-A5A1F78BAFCE}">
      <dgm:prSet/>
      <dgm:spPr/>
      <dgm:t>
        <a:bodyPr/>
        <a:lstStyle/>
        <a:p>
          <a:endParaRPr lang="es-ES" sz="300"/>
        </a:p>
      </dgm:t>
    </dgm:pt>
    <dgm:pt modelId="{2F84B2A2-F7EF-43C9-82D2-E4C4987D4FD7}">
      <dgm:prSet phldrT="[Texto]"/>
      <dgm:spPr/>
    </dgm:pt>
    <dgm:pt modelId="{477E7E64-03E5-4B6A-B224-5C3F0C7A58A1}" type="parTrans" cxnId="{0E34DBDC-6BDD-461E-94B5-9934AC5A505C}">
      <dgm:prSet/>
      <dgm:spPr/>
      <dgm:t>
        <a:bodyPr/>
        <a:lstStyle/>
        <a:p>
          <a:endParaRPr lang="es-ES" sz="300"/>
        </a:p>
      </dgm:t>
    </dgm:pt>
    <dgm:pt modelId="{757A1A8E-45E0-407A-8045-1D3CDB61586B}" type="sibTrans" cxnId="{0E34DBDC-6BDD-461E-94B5-9934AC5A505C}">
      <dgm:prSet/>
      <dgm:spPr/>
      <dgm:t>
        <a:bodyPr/>
        <a:lstStyle/>
        <a:p>
          <a:endParaRPr lang="es-ES" sz="300"/>
        </a:p>
      </dgm:t>
    </dgm:pt>
    <dgm:pt modelId="{FB0E4BBF-3851-47A1-88EF-D530F8238BE4}" type="pres">
      <dgm:prSet presAssocID="{EEDA6D56-E64F-435D-8EF5-2CB250C71F5D}" presName="Name0" presStyleCnt="0">
        <dgm:presLayoutVars>
          <dgm:chMax val="7"/>
          <dgm:chPref val="7"/>
          <dgm:dir/>
        </dgm:presLayoutVars>
      </dgm:prSet>
      <dgm:spPr/>
    </dgm:pt>
    <dgm:pt modelId="{3E65CBCC-C84D-4D8F-B26C-23FB982D1CEE}" type="pres">
      <dgm:prSet presAssocID="{EEDA6D56-E64F-435D-8EF5-2CB250C71F5D}" presName="dot1" presStyleLbl="alignNode1" presStyleIdx="0" presStyleCnt="18"/>
      <dgm:spPr/>
    </dgm:pt>
    <dgm:pt modelId="{1DA5D0CA-8FCB-4E42-ABA2-AB630BC9DEC5}" type="pres">
      <dgm:prSet presAssocID="{EEDA6D56-E64F-435D-8EF5-2CB250C71F5D}" presName="dot2" presStyleLbl="alignNode1" presStyleIdx="1" presStyleCnt="18"/>
      <dgm:spPr/>
    </dgm:pt>
    <dgm:pt modelId="{72CB24F8-7DD0-467C-8078-658816513D79}" type="pres">
      <dgm:prSet presAssocID="{EEDA6D56-E64F-435D-8EF5-2CB250C71F5D}" presName="dot3" presStyleLbl="alignNode1" presStyleIdx="2" presStyleCnt="18"/>
      <dgm:spPr/>
    </dgm:pt>
    <dgm:pt modelId="{F7A28B7C-EADD-4042-A1A7-0EFA712FCD2F}" type="pres">
      <dgm:prSet presAssocID="{EEDA6D56-E64F-435D-8EF5-2CB250C71F5D}" presName="dot4" presStyleLbl="alignNode1" presStyleIdx="3" presStyleCnt="18"/>
      <dgm:spPr/>
    </dgm:pt>
    <dgm:pt modelId="{39DA3EFB-CC09-460C-A466-AAD6B0D20AF6}" type="pres">
      <dgm:prSet presAssocID="{EEDA6D56-E64F-435D-8EF5-2CB250C71F5D}" presName="dot5" presStyleLbl="alignNode1" presStyleIdx="4" presStyleCnt="18"/>
      <dgm:spPr/>
    </dgm:pt>
    <dgm:pt modelId="{73519892-4ED5-4558-A301-8E5D842594CD}" type="pres">
      <dgm:prSet presAssocID="{EEDA6D56-E64F-435D-8EF5-2CB250C71F5D}" presName="dot6" presStyleLbl="alignNode1" presStyleIdx="5" presStyleCnt="18"/>
      <dgm:spPr/>
    </dgm:pt>
    <dgm:pt modelId="{F8E82ED7-D24C-466B-ACEF-6C03053CFB37}" type="pres">
      <dgm:prSet presAssocID="{EEDA6D56-E64F-435D-8EF5-2CB250C71F5D}" presName="dot7" presStyleLbl="alignNode1" presStyleIdx="6" presStyleCnt="18"/>
      <dgm:spPr/>
    </dgm:pt>
    <dgm:pt modelId="{2853A440-1596-44C6-A9A1-04FE1662B1A2}" type="pres">
      <dgm:prSet presAssocID="{EEDA6D56-E64F-435D-8EF5-2CB250C71F5D}" presName="dot8" presStyleLbl="alignNode1" presStyleIdx="7" presStyleCnt="18"/>
      <dgm:spPr/>
    </dgm:pt>
    <dgm:pt modelId="{7C6E9214-9FBE-420F-805C-BB2672FEF1C5}" type="pres">
      <dgm:prSet presAssocID="{EEDA6D56-E64F-435D-8EF5-2CB250C71F5D}" presName="dot9" presStyleLbl="alignNode1" presStyleIdx="8" presStyleCnt="18"/>
      <dgm:spPr/>
    </dgm:pt>
    <dgm:pt modelId="{4B8FE4E2-10B6-46B3-AE70-4B96234F8130}" type="pres">
      <dgm:prSet presAssocID="{EEDA6D56-E64F-435D-8EF5-2CB250C71F5D}" presName="dot10" presStyleLbl="alignNode1" presStyleIdx="9" presStyleCnt="18"/>
      <dgm:spPr/>
    </dgm:pt>
    <dgm:pt modelId="{13BA9661-80EB-4B05-AD86-FD6A792A0098}" type="pres">
      <dgm:prSet presAssocID="{EEDA6D56-E64F-435D-8EF5-2CB250C71F5D}" presName="dot11" presStyleLbl="alignNode1" presStyleIdx="10" presStyleCnt="18"/>
      <dgm:spPr/>
    </dgm:pt>
    <dgm:pt modelId="{F6FCC44E-8E3D-40AD-8012-42E6BEB0CBB2}" type="pres">
      <dgm:prSet presAssocID="{EEDA6D56-E64F-435D-8EF5-2CB250C71F5D}" presName="dotArrow1" presStyleLbl="alignNode1" presStyleIdx="11" presStyleCnt="18"/>
      <dgm:spPr/>
    </dgm:pt>
    <dgm:pt modelId="{AF7D0E74-CDB7-47F9-A3D1-72377A9C8048}" type="pres">
      <dgm:prSet presAssocID="{EEDA6D56-E64F-435D-8EF5-2CB250C71F5D}" presName="dotArrow2" presStyleLbl="alignNode1" presStyleIdx="12" presStyleCnt="18"/>
      <dgm:spPr/>
    </dgm:pt>
    <dgm:pt modelId="{0151B865-F5FA-4F63-860D-BC29717A8E96}" type="pres">
      <dgm:prSet presAssocID="{EEDA6D56-E64F-435D-8EF5-2CB250C71F5D}" presName="dotArrow3" presStyleLbl="alignNode1" presStyleIdx="13" presStyleCnt="18"/>
      <dgm:spPr/>
    </dgm:pt>
    <dgm:pt modelId="{BA65214F-78A7-4993-895A-BD37FCDBD86B}" type="pres">
      <dgm:prSet presAssocID="{EEDA6D56-E64F-435D-8EF5-2CB250C71F5D}" presName="dotArrow4" presStyleLbl="alignNode1" presStyleIdx="14" presStyleCnt="18"/>
      <dgm:spPr/>
    </dgm:pt>
    <dgm:pt modelId="{1373446E-CA5C-441F-89FE-DF1F7389A15F}" type="pres">
      <dgm:prSet presAssocID="{EEDA6D56-E64F-435D-8EF5-2CB250C71F5D}" presName="dotArrow5" presStyleLbl="alignNode1" presStyleIdx="15" presStyleCnt="18"/>
      <dgm:spPr/>
    </dgm:pt>
    <dgm:pt modelId="{65D31325-2F35-43D5-B1A0-36DD2B7D84E0}" type="pres">
      <dgm:prSet presAssocID="{EEDA6D56-E64F-435D-8EF5-2CB250C71F5D}" presName="dotArrow6" presStyleLbl="alignNode1" presStyleIdx="16" presStyleCnt="18"/>
      <dgm:spPr/>
    </dgm:pt>
    <dgm:pt modelId="{5E75311B-0F14-4AB0-9DC1-577E189855A6}" type="pres">
      <dgm:prSet presAssocID="{EEDA6D56-E64F-435D-8EF5-2CB250C71F5D}" presName="dotArrow7" presStyleLbl="alignNode1" presStyleIdx="17" presStyleCnt="18"/>
      <dgm:spPr/>
    </dgm:pt>
    <dgm:pt modelId="{0850AA8B-DCC9-4984-AFEF-E4B5AFA50623}" type="pres">
      <dgm:prSet presAssocID="{F4DB96C6-1DB3-4796-99A6-FB2D43F38C7F}" presName="parTx1" presStyleLbl="node1" presStyleIdx="0" presStyleCnt="7"/>
      <dgm:spPr/>
    </dgm:pt>
    <dgm:pt modelId="{3C27E5CF-31E2-4950-A694-F300A7FB2807}" type="pres">
      <dgm:prSet presAssocID="{4889EDD6-8C53-42DF-9CCE-631889CB5700}" presName="picture1" presStyleCnt="0"/>
      <dgm:spPr/>
    </dgm:pt>
    <dgm:pt modelId="{3B213081-5E23-4C8B-A0C3-36DDDB3E052C}" type="pres">
      <dgm:prSet presAssocID="{4889EDD6-8C53-42DF-9CCE-631889CB5700}" presName="imageRepeatNode" presStyleLbl="fgImgPlace1" presStyleIdx="0" presStyleCnt="7"/>
      <dgm:spPr/>
    </dgm:pt>
    <dgm:pt modelId="{A313E6E8-7FBD-4718-9357-379BA7D76047}" type="pres">
      <dgm:prSet presAssocID="{A16E5404-B908-4601-9E42-AAC51512D97F}" presName="parTx2" presStyleLbl="node1" presStyleIdx="1" presStyleCnt="7"/>
      <dgm:spPr/>
    </dgm:pt>
    <dgm:pt modelId="{E09F4AB7-D1B4-402F-86E7-0B228FBB50CF}" type="pres">
      <dgm:prSet presAssocID="{4344CFD1-73A2-43C2-8E31-ABC289B20303}" presName="picture2" presStyleCnt="0"/>
      <dgm:spPr/>
    </dgm:pt>
    <dgm:pt modelId="{94D6A451-4C80-4E51-9687-0148C9AB4265}" type="pres">
      <dgm:prSet presAssocID="{4344CFD1-73A2-43C2-8E31-ABC289B20303}" presName="imageRepeatNode" presStyleLbl="fgImgPlace1" presStyleIdx="1" presStyleCnt="7"/>
      <dgm:spPr/>
    </dgm:pt>
    <dgm:pt modelId="{6B70B3B8-312C-4CE1-8BA6-AD2ABF61AB50}" type="pres">
      <dgm:prSet presAssocID="{AD198CEC-47AF-46E2-8CA2-195EA0EE03B3}" presName="parTx3" presStyleLbl="node1" presStyleIdx="2" presStyleCnt="7"/>
      <dgm:spPr/>
    </dgm:pt>
    <dgm:pt modelId="{BEA0D8C4-1800-4DA1-86C8-617C5EFA9543}" type="pres">
      <dgm:prSet presAssocID="{1E2E3368-AFCA-484D-B15B-86D84E297C92}" presName="picture3" presStyleCnt="0"/>
      <dgm:spPr/>
    </dgm:pt>
    <dgm:pt modelId="{E94CE135-447D-4F9E-9F56-F5267738C1F3}" type="pres">
      <dgm:prSet presAssocID="{1E2E3368-AFCA-484D-B15B-86D84E297C92}" presName="imageRepeatNode" presStyleLbl="fgImgPlace1" presStyleIdx="2" presStyleCnt="7"/>
      <dgm:spPr/>
    </dgm:pt>
    <dgm:pt modelId="{A573F81C-443A-4860-A004-AF30362E7360}" type="pres">
      <dgm:prSet presAssocID="{B64D76F0-5AA6-4EC2-AF02-64BE9DFD1416}" presName="parTx4" presStyleLbl="node1" presStyleIdx="3" presStyleCnt="7"/>
      <dgm:spPr/>
    </dgm:pt>
    <dgm:pt modelId="{A7C51851-1974-4017-AEB5-66B9D189A1DC}" type="pres">
      <dgm:prSet presAssocID="{A7B67107-0A5D-447B-BF44-985278E1A9D0}" presName="picture4" presStyleCnt="0"/>
      <dgm:spPr/>
    </dgm:pt>
    <dgm:pt modelId="{1F4BEB53-E1C8-40EF-BBFF-1C6430773CC1}" type="pres">
      <dgm:prSet presAssocID="{A7B67107-0A5D-447B-BF44-985278E1A9D0}" presName="imageRepeatNode" presStyleLbl="fgImgPlace1" presStyleIdx="3" presStyleCnt="7"/>
      <dgm:spPr/>
    </dgm:pt>
    <dgm:pt modelId="{63E7DA36-4E02-4209-8749-E96AAE534F64}" type="pres">
      <dgm:prSet presAssocID="{3A0B1DBE-6FA6-464D-8B80-A19F8B08CA40}" presName="parTx5" presStyleLbl="node1" presStyleIdx="4" presStyleCnt="7"/>
      <dgm:spPr/>
    </dgm:pt>
    <dgm:pt modelId="{41AED63A-7DE7-492F-A5DA-9678A7F778BB}" type="pres">
      <dgm:prSet presAssocID="{B87CFDFF-9C5D-451F-9A7F-9C96B4DFD652}" presName="picture5" presStyleCnt="0"/>
      <dgm:spPr/>
    </dgm:pt>
    <dgm:pt modelId="{4B55BA40-4663-471B-A3FC-B04D1BF17B25}" type="pres">
      <dgm:prSet presAssocID="{B87CFDFF-9C5D-451F-9A7F-9C96B4DFD652}" presName="imageRepeatNode" presStyleLbl="fgImgPlace1" presStyleIdx="4" presStyleCnt="7"/>
      <dgm:spPr/>
    </dgm:pt>
    <dgm:pt modelId="{987AA3AC-264C-4AD7-8FBF-522E482E2907}" type="pres">
      <dgm:prSet presAssocID="{3B01349B-AFDF-4B5E-9B1C-AB9F246C6968}" presName="parTx6" presStyleLbl="node1" presStyleIdx="5" presStyleCnt="7"/>
      <dgm:spPr/>
    </dgm:pt>
    <dgm:pt modelId="{77E352C7-08F6-46A5-B103-73821ED42367}" type="pres">
      <dgm:prSet presAssocID="{ABC0C871-51FB-4F54-99EE-B98814C33822}" presName="picture6" presStyleCnt="0"/>
      <dgm:spPr/>
    </dgm:pt>
    <dgm:pt modelId="{7BB27084-744D-4C02-B47F-A62CF61D9973}" type="pres">
      <dgm:prSet presAssocID="{ABC0C871-51FB-4F54-99EE-B98814C33822}" presName="imageRepeatNode" presStyleLbl="fgImgPlace1" presStyleIdx="5" presStyleCnt="7"/>
      <dgm:spPr/>
    </dgm:pt>
    <dgm:pt modelId="{E07AB918-1274-483A-9E56-BD908C7843F3}" type="pres">
      <dgm:prSet presAssocID="{F8071ACC-0A89-4B3F-80EA-12A659F6E1E2}" presName="parTx7" presStyleLbl="node1" presStyleIdx="6" presStyleCnt="7"/>
      <dgm:spPr/>
    </dgm:pt>
    <dgm:pt modelId="{F5EC4F83-C184-4089-ACAF-DF34DB5C9CF9}" type="pres">
      <dgm:prSet presAssocID="{409FB3D0-F6C1-47D7-AB66-B1BD42088510}" presName="picture7" presStyleCnt="0"/>
      <dgm:spPr/>
    </dgm:pt>
    <dgm:pt modelId="{06E38FA3-6AE1-4C25-952A-F675617D864C}" type="pres">
      <dgm:prSet presAssocID="{409FB3D0-F6C1-47D7-AB66-B1BD42088510}" presName="imageRepeatNode" presStyleLbl="fgImgPlace1" presStyleIdx="6" presStyleCnt="7"/>
      <dgm:spPr/>
    </dgm:pt>
  </dgm:ptLst>
  <dgm:cxnLst>
    <dgm:cxn modelId="{487C600A-E6FE-4AE8-B921-A5A1F78BAFCE}" srcId="{EEDA6D56-E64F-435D-8EF5-2CB250C71F5D}" destId="{F8071ACC-0A89-4B3F-80EA-12A659F6E1E2}" srcOrd="6" destOrd="0" parTransId="{74F4B493-B6BE-42D6-802B-539C08805DDF}" sibTransId="{409FB3D0-F6C1-47D7-AB66-B1BD42088510}"/>
    <dgm:cxn modelId="{8D78CF0A-C1DC-41F0-849A-9BAF0FC827A1}" type="presOf" srcId="{EEDA6D56-E64F-435D-8EF5-2CB250C71F5D}" destId="{FB0E4BBF-3851-47A1-88EF-D530F8238BE4}" srcOrd="0" destOrd="0" presId="urn:microsoft.com/office/officeart/2008/layout/AscendingPictureAccentProcess"/>
    <dgm:cxn modelId="{03895D0D-0DA7-4FB5-92FF-4814C81E0AED}" srcId="{EEDA6D56-E64F-435D-8EF5-2CB250C71F5D}" destId="{A16E5404-B908-4601-9E42-AAC51512D97F}" srcOrd="1" destOrd="0" parTransId="{56255BF7-38C5-4D9E-B7DC-6E209A5B4AF0}" sibTransId="{4344CFD1-73A2-43C2-8E31-ABC289B20303}"/>
    <dgm:cxn modelId="{4B2DE81A-7D7F-471D-8D43-B8CFC17103D6}" srcId="{EEDA6D56-E64F-435D-8EF5-2CB250C71F5D}" destId="{B64D76F0-5AA6-4EC2-AF02-64BE9DFD1416}" srcOrd="3" destOrd="0" parTransId="{99CD4030-9A5A-413E-8385-94FCB92E1FC9}" sibTransId="{A7B67107-0A5D-447B-BF44-985278E1A9D0}"/>
    <dgm:cxn modelId="{94055727-A342-46D2-B574-A66CC835A039}" type="presOf" srcId="{3A0B1DBE-6FA6-464D-8B80-A19F8B08CA40}" destId="{63E7DA36-4E02-4209-8749-E96AAE534F64}" srcOrd="0" destOrd="0" presId="urn:microsoft.com/office/officeart/2008/layout/AscendingPictureAccentProcess"/>
    <dgm:cxn modelId="{B401B52E-4155-451E-8C79-CA63E6D25B34}" srcId="{EEDA6D56-E64F-435D-8EF5-2CB250C71F5D}" destId="{3B01349B-AFDF-4B5E-9B1C-AB9F246C6968}" srcOrd="5" destOrd="0" parTransId="{90FCAC64-1897-4500-A137-634782D2082D}" sibTransId="{ABC0C871-51FB-4F54-99EE-B98814C33822}"/>
    <dgm:cxn modelId="{554AC42F-4F49-424D-8827-21350EC915C6}" type="presOf" srcId="{ABC0C871-51FB-4F54-99EE-B98814C33822}" destId="{7BB27084-744D-4C02-B47F-A62CF61D9973}" srcOrd="0" destOrd="0" presId="urn:microsoft.com/office/officeart/2008/layout/AscendingPictureAccentProcess"/>
    <dgm:cxn modelId="{3BA97630-9933-4B7E-9C7B-87B9F3D5ECCA}" type="presOf" srcId="{A7B67107-0A5D-447B-BF44-985278E1A9D0}" destId="{1F4BEB53-E1C8-40EF-BBFF-1C6430773CC1}" srcOrd="0" destOrd="0" presId="urn:microsoft.com/office/officeart/2008/layout/AscendingPictureAccentProcess"/>
    <dgm:cxn modelId="{D3F00141-941D-41D8-B452-8E45F9B4FD34}" type="presOf" srcId="{1E2E3368-AFCA-484D-B15B-86D84E297C92}" destId="{E94CE135-447D-4F9E-9F56-F5267738C1F3}" srcOrd="0" destOrd="0" presId="urn:microsoft.com/office/officeart/2008/layout/AscendingPictureAccentProcess"/>
    <dgm:cxn modelId="{E3AD3C66-B9FB-4382-BC04-CAA77A73B13F}" type="presOf" srcId="{4344CFD1-73A2-43C2-8E31-ABC289B20303}" destId="{94D6A451-4C80-4E51-9687-0148C9AB4265}" srcOrd="0" destOrd="0" presId="urn:microsoft.com/office/officeart/2008/layout/AscendingPictureAccentProcess"/>
    <dgm:cxn modelId="{A831C276-20EB-4A58-84B6-B49E88ED8944}" type="presOf" srcId="{F4DB96C6-1DB3-4796-99A6-FB2D43F38C7F}" destId="{0850AA8B-DCC9-4984-AFEF-E4B5AFA50623}" srcOrd="0" destOrd="0" presId="urn:microsoft.com/office/officeart/2008/layout/AscendingPictureAccentProcess"/>
    <dgm:cxn modelId="{CC8AD685-F973-4883-B6CC-20D9125289EC}" srcId="{EEDA6D56-E64F-435D-8EF5-2CB250C71F5D}" destId="{F4DB96C6-1DB3-4796-99A6-FB2D43F38C7F}" srcOrd="0" destOrd="0" parTransId="{8E9EA6B0-43A9-4DDC-8DF6-EFE1376FDE31}" sibTransId="{4889EDD6-8C53-42DF-9CCE-631889CB5700}"/>
    <dgm:cxn modelId="{D97CFE90-BDB0-4160-B150-3596D887EABE}" type="presOf" srcId="{B87CFDFF-9C5D-451F-9A7F-9C96B4DFD652}" destId="{4B55BA40-4663-471B-A3FC-B04D1BF17B25}" srcOrd="0" destOrd="0" presId="urn:microsoft.com/office/officeart/2008/layout/AscendingPictureAccentProcess"/>
    <dgm:cxn modelId="{EC4EC5A3-C9E9-44FD-BA6D-CDBE7B331A9F}" type="presOf" srcId="{B64D76F0-5AA6-4EC2-AF02-64BE9DFD1416}" destId="{A573F81C-443A-4860-A004-AF30362E7360}" srcOrd="0" destOrd="0" presId="urn:microsoft.com/office/officeart/2008/layout/AscendingPictureAccentProcess"/>
    <dgm:cxn modelId="{14B9C0AC-7DE4-417C-89AE-2CB038A2AE4F}" srcId="{EEDA6D56-E64F-435D-8EF5-2CB250C71F5D}" destId="{AD198CEC-47AF-46E2-8CA2-195EA0EE03B3}" srcOrd="2" destOrd="0" parTransId="{9DE879D2-0382-4CF8-9A8E-BF7DADCC6A8B}" sibTransId="{1E2E3368-AFCA-484D-B15B-86D84E297C92}"/>
    <dgm:cxn modelId="{98A5DAB3-27C9-4B38-AC5A-98CCCD7CF610}" type="presOf" srcId="{3B01349B-AFDF-4B5E-9B1C-AB9F246C6968}" destId="{987AA3AC-264C-4AD7-8FBF-522E482E2907}" srcOrd="0" destOrd="0" presId="urn:microsoft.com/office/officeart/2008/layout/AscendingPictureAccentProcess"/>
    <dgm:cxn modelId="{D3BEAED3-38E2-4559-921E-1A83EEBD48D8}" type="presOf" srcId="{4889EDD6-8C53-42DF-9CCE-631889CB5700}" destId="{3B213081-5E23-4C8B-A0C3-36DDDB3E052C}" srcOrd="0" destOrd="0" presId="urn:microsoft.com/office/officeart/2008/layout/AscendingPictureAccentProcess"/>
    <dgm:cxn modelId="{32E2C5D5-E0B9-4D6F-9AE0-F29C3F701752}" type="presOf" srcId="{409FB3D0-F6C1-47D7-AB66-B1BD42088510}" destId="{06E38FA3-6AE1-4C25-952A-F675617D864C}" srcOrd="0" destOrd="0" presId="urn:microsoft.com/office/officeart/2008/layout/AscendingPictureAccentProcess"/>
    <dgm:cxn modelId="{0E34DBDC-6BDD-461E-94B5-9934AC5A505C}" srcId="{EEDA6D56-E64F-435D-8EF5-2CB250C71F5D}" destId="{2F84B2A2-F7EF-43C9-82D2-E4C4987D4FD7}" srcOrd="7" destOrd="0" parTransId="{477E7E64-03E5-4B6A-B224-5C3F0C7A58A1}" sibTransId="{757A1A8E-45E0-407A-8045-1D3CDB61586B}"/>
    <dgm:cxn modelId="{EA931DDF-157A-41F6-8F71-EE839616214A}" type="presOf" srcId="{F8071ACC-0A89-4B3F-80EA-12A659F6E1E2}" destId="{E07AB918-1274-483A-9E56-BD908C7843F3}" srcOrd="0" destOrd="0" presId="urn:microsoft.com/office/officeart/2008/layout/AscendingPictureAccentProcess"/>
    <dgm:cxn modelId="{25CA86E7-F714-40EF-864F-9D1E27085A82}" type="presOf" srcId="{A16E5404-B908-4601-9E42-AAC51512D97F}" destId="{A313E6E8-7FBD-4718-9357-379BA7D76047}" srcOrd="0" destOrd="0" presId="urn:microsoft.com/office/officeart/2008/layout/AscendingPictureAccentProcess"/>
    <dgm:cxn modelId="{66BB04F4-8C2B-445B-9C80-9E160FE44BC8}" type="presOf" srcId="{AD198CEC-47AF-46E2-8CA2-195EA0EE03B3}" destId="{6B70B3B8-312C-4CE1-8BA6-AD2ABF61AB50}" srcOrd="0" destOrd="0" presId="urn:microsoft.com/office/officeart/2008/layout/AscendingPictureAccentProcess"/>
    <dgm:cxn modelId="{02F93EF4-EED7-4B3F-B35C-8229FF8A734B}" srcId="{EEDA6D56-E64F-435D-8EF5-2CB250C71F5D}" destId="{3A0B1DBE-6FA6-464D-8B80-A19F8B08CA40}" srcOrd="4" destOrd="0" parTransId="{2B548030-4206-42BD-880B-FE6B0D4124C8}" sibTransId="{B87CFDFF-9C5D-451F-9A7F-9C96B4DFD652}"/>
    <dgm:cxn modelId="{188AC38F-07FB-4C5C-9FCE-FF187302E6D8}" type="presParOf" srcId="{FB0E4BBF-3851-47A1-88EF-D530F8238BE4}" destId="{3E65CBCC-C84D-4D8F-B26C-23FB982D1CEE}" srcOrd="0" destOrd="0" presId="urn:microsoft.com/office/officeart/2008/layout/AscendingPictureAccentProcess"/>
    <dgm:cxn modelId="{13F469A5-8043-48DD-B654-CD4E40B42C5F}" type="presParOf" srcId="{FB0E4BBF-3851-47A1-88EF-D530F8238BE4}" destId="{1DA5D0CA-8FCB-4E42-ABA2-AB630BC9DEC5}" srcOrd="1" destOrd="0" presId="urn:microsoft.com/office/officeart/2008/layout/AscendingPictureAccentProcess"/>
    <dgm:cxn modelId="{74986447-1BC4-4CFB-8C47-C8D20490329B}" type="presParOf" srcId="{FB0E4BBF-3851-47A1-88EF-D530F8238BE4}" destId="{72CB24F8-7DD0-467C-8078-658816513D79}" srcOrd="2" destOrd="0" presId="urn:microsoft.com/office/officeart/2008/layout/AscendingPictureAccentProcess"/>
    <dgm:cxn modelId="{1C5297D5-8B2D-47FC-8319-3475063FDC07}" type="presParOf" srcId="{FB0E4BBF-3851-47A1-88EF-D530F8238BE4}" destId="{F7A28B7C-EADD-4042-A1A7-0EFA712FCD2F}" srcOrd="3" destOrd="0" presId="urn:microsoft.com/office/officeart/2008/layout/AscendingPictureAccentProcess"/>
    <dgm:cxn modelId="{22B47874-8528-4E0A-8EEA-BDF25C7A4235}" type="presParOf" srcId="{FB0E4BBF-3851-47A1-88EF-D530F8238BE4}" destId="{39DA3EFB-CC09-460C-A466-AAD6B0D20AF6}" srcOrd="4" destOrd="0" presId="urn:microsoft.com/office/officeart/2008/layout/AscendingPictureAccentProcess"/>
    <dgm:cxn modelId="{E068573A-B7DC-48EE-944A-C07F287B97DD}" type="presParOf" srcId="{FB0E4BBF-3851-47A1-88EF-D530F8238BE4}" destId="{73519892-4ED5-4558-A301-8E5D842594CD}" srcOrd="5" destOrd="0" presId="urn:microsoft.com/office/officeart/2008/layout/AscendingPictureAccentProcess"/>
    <dgm:cxn modelId="{A9DED43A-F8AD-4EE1-8D8A-09F07F212C4E}" type="presParOf" srcId="{FB0E4BBF-3851-47A1-88EF-D530F8238BE4}" destId="{F8E82ED7-D24C-466B-ACEF-6C03053CFB37}" srcOrd="6" destOrd="0" presId="urn:microsoft.com/office/officeart/2008/layout/AscendingPictureAccentProcess"/>
    <dgm:cxn modelId="{843D5536-50AB-4913-ACBF-A6BBFA39C20F}" type="presParOf" srcId="{FB0E4BBF-3851-47A1-88EF-D530F8238BE4}" destId="{2853A440-1596-44C6-A9A1-04FE1662B1A2}" srcOrd="7" destOrd="0" presId="urn:microsoft.com/office/officeart/2008/layout/AscendingPictureAccentProcess"/>
    <dgm:cxn modelId="{18BDC313-C628-4ECF-A0F3-86CA613AFF6B}" type="presParOf" srcId="{FB0E4BBF-3851-47A1-88EF-D530F8238BE4}" destId="{7C6E9214-9FBE-420F-805C-BB2672FEF1C5}" srcOrd="8" destOrd="0" presId="urn:microsoft.com/office/officeart/2008/layout/AscendingPictureAccentProcess"/>
    <dgm:cxn modelId="{D5A733D4-A7AD-4376-A513-CCB985D4E3DA}" type="presParOf" srcId="{FB0E4BBF-3851-47A1-88EF-D530F8238BE4}" destId="{4B8FE4E2-10B6-46B3-AE70-4B96234F8130}" srcOrd="9" destOrd="0" presId="urn:microsoft.com/office/officeart/2008/layout/AscendingPictureAccentProcess"/>
    <dgm:cxn modelId="{58F29A59-E57D-45B3-8958-E149879E4F28}" type="presParOf" srcId="{FB0E4BBF-3851-47A1-88EF-D530F8238BE4}" destId="{13BA9661-80EB-4B05-AD86-FD6A792A0098}" srcOrd="10" destOrd="0" presId="urn:microsoft.com/office/officeart/2008/layout/AscendingPictureAccentProcess"/>
    <dgm:cxn modelId="{2E0FC081-2186-4F0C-8F83-B8FA04B588D1}" type="presParOf" srcId="{FB0E4BBF-3851-47A1-88EF-D530F8238BE4}" destId="{F6FCC44E-8E3D-40AD-8012-42E6BEB0CBB2}" srcOrd="11" destOrd="0" presId="urn:microsoft.com/office/officeart/2008/layout/AscendingPictureAccentProcess"/>
    <dgm:cxn modelId="{BFFBBC9F-FF00-46EE-8FE1-CD3DD7ED6A58}" type="presParOf" srcId="{FB0E4BBF-3851-47A1-88EF-D530F8238BE4}" destId="{AF7D0E74-CDB7-47F9-A3D1-72377A9C8048}" srcOrd="12" destOrd="0" presId="urn:microsoft.com/office/officeart/2008/layout/AscendingPictureAccentProcess"/>
    <dgm:cxn modelId="{66BB10BA-141C-4FC7-BD49-A49C781647B1}" type="presParOf" srcId="{FB0E4BBF-3851-47A1-88EF-D530F8238BE4}" destId="{0151B865-F5FA-4F63-860D-BC29717A8E96}" srcOrd="13" destOrd="0" presId="urn:microsoft.com/office/officeart/2008/layout/AscendingPictureAccentProcess"/>
    <dgm:cxn modelId="{DA2229FE-C5A5-479C-BE40-4758FADAF097}" type="presParOf" srcId="{FB0E4BBF-3851-47A1-88EF-D530F8238BE4}" destId="{BA65214F-78A7-4993-895A-BD37FCDBD86B}" srcOrd="14" destOrd="0" presId="urn:microsoft.com/office/officeart/2008/layout/AscendingPictureAccentProcess"/>
    <dgm:cxn modelId="{FCB1F791-E301-4E15-9159-F182A7684F87}" type="presParOf" srcId="{FB0E4BBF-3851-47A1-88EF-D530F8238BE4}" destId="{1373446E-CA5C-441F-89FE-DF1F7389A15F}" srcOrd="15" destOrd="0" presId="urn:microsoft.com/office/officeart/2008/layout/AscendingPictureAccentProcess"/>
    <dgm:cxn modelId="{E1DEEFE9-64F3-40E2-80DF-FC6ECCF956A8}" type="presParOf" srcId="{FB0E4BBF-3851-47A1-88EF-D530F8238BE4}" destId="{65D31325-2F35-43D5-B1A0-36DD2B7D84E0}" srcOrd="16" destOrd="0" presId="urn:microsoft.com/office/officeart/2008/layout/AscendingPictureAccentProcess"/>
    <dgm:cxn modelId="{3FD8673C-4A07-4EAD-8527-5B8DF02D4B04}" type="presParOf" srcId="{FB0E4BBF-3851-47A1-88EF-D530F8238BE4}" destId="{5E75311B-0F14-4AB0-9DC1-577E189855A6}" srcOrd="17" destOrd="0" presId="urn:microsoft.com/office/officeart/2008/layout/AscendingPictureAccentProcess"/>
    <dgm:cxn modelId="{AD6D8243-2EE3-4BD2-B133-10CE66E935BD}" type="presParOf" srcId="{FB0E4BBF-3851-47A1-88EF-D530F8238BE4}" destId="{0850AA8B-DCC9-4984-AFEF-E4B5AFA50623}" srcOrd="18" destOrd="0" presId="urn:microsoft.com/office/officeart/2008/layout/AscendingPictureAccentProcess"/>
    <dgm:cxn modelId="{89A7E001-1F4C-4FE9-B1CD-E172FBB3C2E9}" type="presParOf" srcId="{FB0E4BBF-3851-47A1-88EF-D530F8238BE4}" destId="{3C27E5CF-31E2-4950-A694-F300A7FB2807}" srcOrd="19" destOrd="0" presId="urn:microsoft.com/office/officeart/2008/layout/AscendingPictureAccentProcess"/>
    <dgm:cxn modelId="{8A900BAF-6A43-4780-9B65-FAF93C8876E6}" type="presParOf" srcId="{3C27E5CF-31E2-4950-A694-F300A7FB2807}" destId="{3B213081-5E23-4C8B-A0C3-36DDDB3E052C}" srcOrd="0" destOrd="0" presId="urn:microsoft.com/office/officeart/2008/layout/AscendingPictureAccentProcess"/>
    <dgm:cxn modelId="{65A66175-026B-4AAC-89D2-126993776CD3}" type="presParOf" srcId="{FB0E4BBF-3851-47A1-88EF-D530F8238BE4}" destId="{A313E6E8-7FBD-4718-9357-379BA7D76047}" srcOrd="20" destOrd="0" presId="urn:microsoft.com/office/officeart/2008/layout/AscendingPictureAccentProcess"/>
    <dgm:cxn modelId="{94462AA1-4B9A-413E-A014-AA04745BF8BC}" type="presParOf" srcId="{FB0E4BBF-3851-47A1-88EF-D530F8238BE4}" destId="{E09F4AB7-D1B4-402F-86E7-0B228FBB50CF}" srcOrd="21" destOrd="0" presId="urn:microsoft.com/office/officeart/2008/layout/AscendingPictureAccentProcess"/>
    <dgm:cxn modelId="{497A2BCE-D68A-481B-99C0-9B5250E1B69F}" type="presParOf" srcId="{E09F4AB7-D1B4-402F-86E7-0B228FBB50CF}" destId="{94D6A451-4C80-4E51-9687-0148C9AB4265}" srcOrd="0" destOrd="0" presId="urn:microsoft.com/office/officeart/2008/layout/AscendingPictureAccentProcess"/>
    <dgm:cxn modelId="{36771449-283E-4C37-8D41-BE5A0B97A7F4}" type="presParOf" srcId="{FB0E4BBF-3851-47A1-88EF-D530F8238BE4}" destId="{6B70B3B8-312C-4CE1-8BA6-AD2ABF61AB50}" srcOrd="22" destOrd="0" presId="urn:microsoft.com/office/officeart/2008/layout/AscendingPictureAccentProcess"/>
    <dgm:cxn modelId="{49837E2A-D9D8-4D4C-890E-ED872E86FE7A}" type="presParOf" srcId="{FB0E4BBF-3851-47A1-88EF-D530F8238BE4}" destId="{BEA0D8C4-1800-4DA1-86C8-617C5EFA9543}" srcOrd="23" destOrd="0" presId="urn:microsoft.com/office/officeart/2008/layout/AscendingPictureAccentProcess"/>
    <dgm:cxn modelId="{DD37C773-4D70-4983-8E79-B24350786A24}" type="presParOf" srcId="{BEA0D8C4-1800-4DA1-86C8-617C5EFA9543}" destId="{E94CE135-447D-4F9E-9F56-F5267738C1F3}" srcOrd="0" destOrd="0" presId="urn:microsoft.com/office/officeart/2008/layout/AscendingPictureAccentProcess"/>
    <dgm:cxn modelId="{3ECE3D22-1885-44C1-AD71-8CB178DD0182}" type="presParOf" srcId="{FB0E4BBF-3851-47A1-88EF-D530F8238BE4}" destId="{A573F81C-443A-4860-A004-AF30362E7360}" srcOrd="24" destOrd="0" presId="urn:microsoft.com/office/officeart/2008/layout/AscendingPictureAccentProcess"/>
    <dgm:cxn modelId="{750EE538-943E-4258-B219-C6CA31F4A9FD}" type="presParOf" srcId="{FB0E4BBF-3851-47A1-88EF-D530F8238BE4}" destId="{A7C51851-1974-4017-AEB5-66B9D189A1DC}" srcOrd="25" destOrd="0" presId="urn:microsoft.com/office/officeart/2008/layout/AscendingPictureAccentProcess"/>
    <dgm:cxn modelId="{D819C989-A49D-40F8-829B-76673501822B}" type="presParOf" srcId="{A7C51851-1974-4017-AEB5-66B9D189A1DC}" destId="{1F4BEB53-E1C8-40EF-BBFF-1C6430773CC1}" srcOrd="0" destOrd="0" presId="urn:microsoft.com/office/officeart/2008/layout/AscendingPictureAccentProcess"/>
    <dgm:cxn modelId="{CB05B34C-6546-4E78-AB6B-3D4686884752}" type="presParOf" srcId="{FB0E4BBF-3851-47A1-88EF-D530F8238BE4}" destId="{63E7DA36-4E02-4209-8749-E96AAE534F64}" srcOrd="26" destOrd="0" presId="urn:microsoft.com/office/officeart/2008/layout/AscendingPictureAccentProcess"/>
    <dgm:cxn modelId="{71AD42AE-9A19-4A01-8506-D8A94435EDE0}" type="presParOf" srcId="{FB0E4BBF-3851-47A1-88EF-D530F8238BE4}" destId="{41AED63A-7DE7-492F-A5DA-9678A7F778BB}" srcOrd="27" destOrd="0" presId="urn:microsoft.com/office/officeart/2008/layout/AscendingPictureAccentProcess"/>
    <dgm:cxn modelId="{BB0558FF-5B8C-4F72-B926-385728A1EF04}" type="presParOf" srcId="{41AED63A-7DE7-492F-A5DA-9678A7F778BB}" destId="{4B55BA40-4663-471B-A3FC-B04D1BF17B25}" srcOrd="0" destOrd="0" presId="urn:microsoft.com/office/officeart/2008/layout/AscendingPictureAccentProcess"/>
    <dgm:cxn modelId="{344817A4-8447-4234-A787-6A72B7D94975}" type="presParOf" srcId="{FB0E4BBF-3851-47A1-88EF-D530F8238BE4}" destId="{987AA3AC-264C-4AD7-8FBF-522E482E2907}" srcOrd="28" destOrd="0" presId="urn:microsoft.com/office/officeart/2008/layout/AscendingPictureAccentProcess"/>
    <dgm:cxn modelId="{C3D1F175-D832-4CDE-896E-1D66C1BC4EE7}" type="presParOf" srcId="{FB0E4BBF-3851-47A1-88EF-D530F8238BE4}" destId="{77E352C7-08F6-46A5-B103-73821ED42367}" srcOrd="29" destOrd="0" presId="urn:microsoft.com/office/officeart/2008/layout/AscendingPictureAccentProcess"/>
    <dgm:cxn modelId="{87F5DAAE-4AFB-4D32-B12B-BB2F5620B5E3}" type="presParOf" srcId="{77E352C7-08F6-46A5-B103-73821ED42367}" destId="{7BB27084-744D-4C02-B47F-A62CF61D9973}" srcOrd="0" destOrd="0" presId="urn:microsoft.com/office/officeart/2008/layout/AscendingPictureAccentProcess"/>
    <dgm:cxn modelId="{3840393E-1E06-4585-9128-F17E029779A4}" type="presParOf" srcId="{FB0E4BBF-3851-47A1-88EF-D530F8238BE4}" destId="{E07AB918-1274-483A-9E56-BD908C7843F3}" srcOrd="30" destOrd="0" presId="urn:microsoft.com/office/officeart/2008/layout/AscendingPictureAccentProcess"/>
    <dgm:cxn modelId="{DB4315CC-D429-471D-9C90-617E98800DF5}" type="presParOf" srcId="{FB0E4BBF-3851-47A1-88EF-D530F8238BE4}" destId="{F5EC4F83-C184-4089-ACAF-DF34DB5C9CF9}" srcOrd="31" destOrd="0" presId="urn:microsoft.com/office/officeart/2008/layout/AscendingPictureAccentProcess"/>
    <dgm:cxn modelId="{C2E03E23-89EC-48DA-81E3-B6B654FCA717}" type="presParOf" srcId="{F5EC4F83-C184-4089-ACAF-DF34DB5C9CF9}" destId="{06E38FA3-6AE1-4C25-952A-F675617D864C}"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EDA6D56-E64F-435D-8EF5-2CB250C71F5D}"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4DB96C6-1DB3-4796-99A6-FB2D43F38C7F}">
      <dgm:prSet phldrT="[Texto]" custT="1"/>
      <dgm:spPr>
        <a:solidFill>
          <a:srgbClr val="00206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spcFirstLastPara="0" vert="horz" wrap="square" lIns="70739" tIns="11430" rIns="11430" bIns="11430" numCol="1" spcCol="1270" anchor="ctr" anchorCtr="0"/>
        <a:lstStyle/>
        <a:p>
          <a:pPr marL="0" lvl="0" indent="0" algn="l" defTabSz="133350">
            <a:lnSpc>
              <a:spcPct val="90000"/>
            </a:lnSpc>
            <a:spcBef>
              <a:spcPct val="0"/>
            </a:spcBef>
            <a:spcAft>
              <a:spcPct val="35000"/>
            </a:spcAft>
            <a:buNone/>
          </a:pPr>
          <a:r>
            <a:rPr lang="es-ES" sz="300" kern="1200" dirty="0">
              <a:solidFill>
                <a:prstClr val="white"/>
              </a:solidFill>
              <a:latin typeface="Georgia"/>
              <a:ea typeface="+mn-ea"/>
              <a:cs typeface="+mn-cs"/>
            </a:rPr>
            <a:t>Entorno</a:t>
          </a:r>
        </a:p>
      </dgm:t>
    </dgm:pt>
    <dgm:pt modelId="{8E9EA6B0-43A9-4DDC-8DF6-EFE1376FDE31}" type="parTrans" cxnId="{CC8AD685-F973-4883-B6CC-20D9125289EC}">
      <dgm:prSet/>
      <dgm:spPr/>
      <dgm:t>
        <a:bodyPr/>
        <a:lstStyle/>
        <a:p>
          <a:endParaRPr lang="es-ES" sz="300"/>
        </a:p>
      </dgm:t>
    </dgm:pt>
    <dgm:pt modelId="{4889EDD6-8C53-42DF-9CCE-631889CB5700}" type="sibTrans" cxnId="{CC8AD685-F973-4883-B6CC-20D9125289EC}">
      <dgm:prSet/>
      <dgm:spPr/>
      <dgm:t>
        <a:bodyPr/>
        <a:lstStyle/>
        <a:p>
          <a:endParaRPr lang="es-ES" sz="300"/>
        </a:p>
      </dgm:t>
    </dgm:pt>
    <dgm:pt modelId="{A16E5404-B908-4601-9E42-AAC51512D97F}">
      <dgm:prSet phldrT="[Texto]" custT="1"/>
      <dgm:spPr>
        <a:solidFill>
          <a:srgbClr val="002060"/>
        </a:solidFill>
      </dgm:spPr>
      <dgm:t>
        <a:bodyPr/>
        <a:lstStyle/>
        <a:p>
          <a:r>
            <a:rPr lang="es-ES" sz="300" dirty="0"/>
            <a:t>Acciones</a:t>
          </a:r>
        </a:p>
      </dgm:t>
    </dgm:pt>
    <dgm:pt modelId="{56255BF7-38C5-4D9E-B7DC-6E209A5B4AF0}" type="parTrans" cxnId="{03895D0D-0DA7-4FB5-92FF-4814C81E0AED}">
      <dgm:prSet/>
      <dgm:spPr/>
      <dgm:t>
        <a:bodyPr/>
        <a:lstStyle/>
        <a:p>
          <a:endParaRPr lang="es-ES" sz="300"/>
        </a:p>
      </dgm:t>
    </dgm:pt>
    <dgm:pt modelId="{4344CFD1-73A2-43C2-8E31-ABC289B20303}" type="sibTrans" cxnId="{03895D0D-0DA7-4FB5-92FF-4814C81E0AED}">
      <dgm:prSet/>
      <dgm:spPr/>
      <dgm:t>
        <a:bodyPr/>
        <a:lstStyle/>
        <a:p>
          <a:endParaRPr lang="es-ES" sz="300"/>
        </a:p>
      </dgm:t>
    </dgm:pt>
    <dgm:pt modelId="{AD198CEC-47AF-46E2-8CA2-195EA0EE03B3}">
      <dgm:prSet phldrT="[Texto]" custT="1"/>
      <dgm:spPr>
        <a:solidFill>
          <a:srgbClr val="002060"/>
        </a:solidFill>
      </dgm:spPr>
      <dgm:t>
        <a:bodyPr/>
        <a:lstStyle/>
        <a:p>
          <a:r>
            <a:rPr lang="es-ES" sz="300" dirty="0"/>
            <a:t>Recompensas</a:t>
          </a:r>
        </a:p>
      </dgm:t>
    </dgm:pt>
    <dgm:pt modelId="{9DE879D2-0382-4CF8-9A8E-BF7DADCC6A8B}" type="parTrans" cxnId="{14B9C0AC-7DE4-417C-89AE-2CB038A2AE4F}">
      <dgm:prSet/>
      <dgm:spPr/>
      <dgm:t>
        <a:bodyPr/>
        <a:lstStyle/>
        <a:p>
          <a:endParaRPr lang="es-ES" sz="300"/>
        </a:p>
      </dgm:t>
    </dgm:pt>
    <dgm:pt modelId="{1E2E3368-AFCA-484D-B15B-86D84E297C92}" type="sibTrans" cxnId="{14B9C0AC-7DE4-417C-89AE-2CB038A2AE4F}">
      <dgm:prSet/>
      <dgm:spPr/>
      <dgm:t>
        <a:bodyPr/>
        <a:lstStyle/>
        <a:p>
          <a:endParaRPr lang="es-ES" sz="300"/>
        </a:p>
      </dgm:t>
    </dgm:pt>
    <dgm:pt modelId="{B64D76F0-5AA6-4EC2-AF02-64BE9DFD1416}">
      <dgm:prSet phldrT="[Texto]" custT="1"/>
      <dgm:spPr>
        <a:solidFill>
          <a:srgbClr val="002060"/>
        </a:solidFill>
      </dgm:spPr>
      <dgm:t>
        <a:bodyPr/>
        <a:lstStyle/>
        <a:p>
          <a:r>
            <a:rPr lang="es-ES" sz="300" dirty="0"/>
            <a:t>Episodio</a:t>
          </a:r>
        </a:p>
      </dgm:t>
    </dgm:pt>
    <dgm:pt modelId="{99CD4030-9A5A-413E-8385-94FCB92E1FC9}" type="parTrans" cxnId="{4B2DE81A-7D7F-471D-8D43-B8CFC17103D6}">
      <dgm:prSet/>
      <dgm:spPr/>
      <dgm:t>
        <a:bodyPr/>
        <a:lstStyle/>
        <a:p>
          <a:endParaRPr lang="es-ES" sz="300"/>
        </a:p>
      </dgm:t>
    </dgm:pt>
    <dgm:pt modelId="{A7B67107-0A5D-447B-BF44-985278E1A9D0}" type="sibTrans" cxnId="{4B2DE81A-7D7F-471D-8D43-B8CFC17103D6}">
      <dgm:prSet/>
      <dgm:spPr/>
      <dgm:t>
        <a:bodyPr/>
        <a:lstStyle/>
        <a:p>
          <a:endParaRPr lang="es-ES" sz="300"/>
        </a:p>
      </dgm:t>
    </dgm:pt>
    <dgm:pt modelId="{3A0B1DBE-6FA6-464D-8B80-A19F8B08CA40}">
      <dgm:prSet phldrT="[Texto]" custT="1"/>
      <dgm:spPr>
        <a:solidFill>
          <a:srgbClr val="002060"/>
        </a:solidFill>
      </dgm:spPr>
      <dgm:t>
        <a:bodyPr/>
        <a:lstStyle/>
        <a:p>
          <a:r>
            <a:rPr lang="es-ES" sz="300" dirty="0"/>
            <a:t>Explotación Vs Exploración</a:t>
          </a:r>
        </a:p>
      </dgm:t>
    </dgm:pt>
    <dgm:pt modelId="{2B548030-4206-42BD-880B-FE6B0D4124C8}" type="parTrans" cxnId="{02F93EF4-EED7-4B3F-B35C-8229FF8A734B}">
      <dgm:prSet/>
      <dgm:spPr/>
      <dgm:t>
        <a:bodyPr/>
        <a:lstStyle/>
        <a:p>
          <a:endParaRPr lang="es-ES" sz="300"/>
        </a:p>
      </dgm:t>
    </dgm:pt>
    <dgm:pt modelId="{B87CFDFF-9C5D-451F-9A7F-9C96B4DFD652}" type="sibTrans" cxnId="{02F93EF4-EED7-4B3F-B35C-8229FF8A734B}">
      <dgm:prSet/>
      <dgm:spPr/>
      <dgm:t>
        <a:bodyPr/>
        <a:lstStyle/>
        <a:p>
          <a:endParaRPr lang="es-ES" sz="300"/>
        </a:p>
      </dgm:t>
    </dgm:pt>
    <dgm:pt modelId="{3B01349B-AFDF-4B5E-9B1C-AB9F246C6968}">
      <dgm:prSet phldrT="[Texto]" custT="1"/>
      <dgm:spPr>
        <a:solidFill>
          <a:srgbClr val="002060"/>
        </a:solidFill>
      </dgm:spPr>
      <dgm:t>
        <a:bodyPr/>
        <a:lstStyle/>
        <a:p>
          <a:r>
            <a:rPr lang="es-ES" sz="300" dirty="0"/>
            <a:t>Memoria Repetición</a:t>
          </a:r>
        </a:p>
      </dgm:t>
    </dgm:pt>
    <dgm:pt modelId="{90FCAC64-1897-4500-A137-634782D2082D}" type="parTrans" cxnId="{B401B52E-4155-451E-8C79-CA63E6D25B34}">
      <dgm:prSet/>
      <dgm:spPr/>
      <dgm:t>
        <a:bodyPr/>
        <a:lstStyle/>
        <a:p>
          <a:endParaRPr lang="es-ES" sz="300"/>
        </a:p>
      </dgm:t>
    </dgm:pt>
    <dgm:pt modelId="{ABC0C871-51FB-4F54-99EE-B98814C33822}" type="sibTrans" cxnId="{B401B52E-4155-451E-8C79-CA63E6D25B34}">
      <dgm:prSet/>
      <dgm:spPr/>
      <dgm:t>
        <a:bodyPr/>
        <a:lstStyle/>
        <a:p>
          <a:endParaRPr lang="es-ES" sz="300"/>
        </a:p>
      </dgm:t>
    </dgm:pt>
    <dgm:pt modelId="{F8071ACC-0A89-4B3F-80EA-12A659F6E1E2}">
      <dgm:prSet phldrT="[Texto]" custT="1"/>
      <dgm:spPr/>
    </dgm:pt>
    <dgm:pt modelId="{74F4B493-B6BE-42D6-802B-539C08805DDF}" type="parTrans" cxnId="{487C600A-E6FE-4AE8-B921-A5A1F78BAFCE}">
      <dgm:prSet/>
      <dgm:spPr/>
      <dgm:t>
        <a:bodyPr/>
        <a:lstStyle/>
        <a:p>
          <a:endParaRPr lang="es-ES" sz="300"/>
        </a:p>
      </dgm:t>
    </dgm:pt>
    <dgm:pt modelId="{409FB3D0-F6C1-47D7-AB66-B1BD42088510}" type="sibTrans" cxnId="{487C600A-E6FE-4AE8-B921-A5A1F78BAFCE}">
      <dgm:prSet/>
      <dgm:spPr/>
      <dgm:t>
        <a:bodyPr/>
        <a:lstStyle/>
        <a:p>
          <a:endParaRPr lang="es-ES" sz="300"/>
        </a:p>
      </dgm:t>
    </dgm:pt>
    <dgm:pt modelId="{2F84B2A2-F7EF-43C9-82D2-E4C4987D4FD7}">
      <dgm:prSet phldrT="[Texto]"/>
      <dgm:spPr/>
      <dgm:t>
        <a:bodyPr/>
        <a:lstStyle/>
        <a:p>
          <a:endParaRPr lang="es-ES"/>
        </a:p>
      </dgm:t>
    </dgm:pt>
    <dgm:pt modelId="{477E7E64-03E5-4B6A-B224-5C3F0C7A58A1}" type="parTrans" cxnId="{0E34DBDC-6BDD-461E-94B5-9934AC5A505C}">
      <dgm:prSet/>
      <dgm:spPr/>
      <dgm:t>
        <a:bodyPr/>
        <a:lstStyle/>
        <a:p>
          <a:endParaRPr lang="es-ES" sz="300"/>
        </a:p>
      </dgm:t>
    </dgm:pt>
    <dgm:pt modelId="{757A1A8E-45E0-407A-8045-1D3CDB61586B}" type="sibTrans" cxnId="{0E34DBDC-6BDD-461E-94B5-9934AC5A505C}">
      <dgm:prSet/>
      <dgm:spPr/>
      <dgm:t>
        <a:bodyPr/>
        <a:lstStyle/>
        <a:p>
          <a:endParaRPr lang="es-ES" sz="300"/>
        </a:p>
      </dgm:t>
    </dgm:pt>
    <dgm:pt modelId="{6215E239-E659-4ED0-93F7-378823BE34ED}">
      <dgm:prSet phldrT="[Texto]" custT="1"/>
      <dgm:spPr>
        <a:solidFill>
          <a:srgbClr val="002060"/>
        </a:solidFill>
      </dgm:spPr>
      <dgm:t>
        <a:bodyPr/>
        <a:lstStyle/>
        <a:p>
          <a:r>
            <a:rPr lang="es-ES" sz="300" kern="1200" dirty="0">
              <a:solidFill>
                <a:prstClr val="white"/>
              </a:solidFill>
              <a:latin typeface="Georgia"/>
              <a:ea typeface="+mn-ea"/>
              <a:cs typeface="+mn-cs"/>
            </a:rPr>
            <a:t>Modelo</a:t>
          </a:r>
        </a:p>
      </dgm:t>
    </dgm:pt>
    <dgm:pt modelId="{AD731D0D-5067-479C-A05B-E696878A0057}" type="parTrans" cxnId="{A3348EE5-B126-46E3-AC78-B6BBFFEE2D3E}">
      <dgm:prSet/>
      <dgm:spPr/>
      <dgm:t>
        <a:bodyPr/>
        <a:lstStyle/>
        <a:p>
          <a:endParaRPr lang="es-ES"/>
        </a:p>
      </dgm:t>
    </dgm:pt>
    <dgm:pt modelId="{609F8EF4-7BB4-416F-B26D-427BA8BE4776}" type="sibTrans" cxnId="{A3348EE5-B126-46E3-AC78-B6BBFFEE2D3E}">
      <dgm:prSet/>
      <dgm:spPr/>
      <dgm:t>
        <a:bodyPr/>
        <a:lstStyle/>
        <a:p>
          <a:endParaRPr lang="es-ES"/>
        </a:p>
      </dgm:t>
    </dgm:pt>
    <dgm:pt modelId="{FB0E4BBF-3851-47A1-88EF-D530F8238BE4}" type="pres">
      <dgm:prSet presAssocID="{EEDA6D56-E64F-435D-8EF5-2CB250C71F5D}" presName="Name0" presStyleCnt="0">
        <dgm:presLayoutVars>
          <dgm:chMax val="7"/>
          <dgm:chPref val="7"/>
          <dgm:dir/>
        </dgm:presLayoutVars>
      </dgm:prSet>
      <dgm:spPr/>
    </dgm:pt>
    <dgm:pt modelId="{3E65CBCC-C84D-4D8F-B26C-23FB982D1CEE}" type="pres">
      <dgm:prSet presAssocID="{EEDA6D56-E64F-435D-8EF5-2CB250C71F5D}" presName="dot1" presStyleLbl="alignNode1" presStyleIdx="0" presStyleCnt="18"/>
      <dgm:spPr/>
    </dgm:pt>
    <dgm:pt modelId="{1DA5D0CA-8FCB-4E42-ABA2-AB630BC9DEC5}" type="pres">
      <dgm:prSet presAssocID="{EEDA6D56-E64F-435D-8EF5-2CB250C71F5D}" presName="dot2" presStyleLbl="alignNode1" presStyleIdx="1" presStyleCnt="18"/>
      <dgm:spPr/>
    </dgm:pt>
    <dgm:pt modelId="{72CB24F8-7DD0-467C-8078-658816513D79}" type="pres">
      <dgm:prSet presAssocID="{EEDA6D56-E64F-435D-8EF5-2CB250C71F5D}" presName="dot3" presStyleLbl="alignNode1" presStyleIdx="2" presStyleCnt="18"/>
      <dgm:spPr/>
    </dgm:pt>
    <dgm:pt modelId="{F7A28B7C-EADD-4042-A1A7-0EFA712FCD2F}" type="pres">
      <dgm:prSet presAssocID="{EEDA6D56-E64F-435D-8EF5-2CB250C71F5D}" presName="dot4" presStyleLbl="alignNode1" presStyleIdx="3" presStyleCnt="18"/>
      <dgm:spPr/>
    </dgm:pt>
    <dgm:pt modelId="{39DA3EFB-CC09-460C-A466-AAD6B0D20AF6}" type="pres">
      <dgm:prSet presAssocID="{EEDA6D56-E64F-435D-8EF5-2CB250C71F5D}" presName="dot5" presStyleLbl="alignNode1" presStyleIdx="4" presStyleCnt="18"/>
      <dgm:spPr/>
    </dgm:pt>
    <dgm:pt modelId="{73519892-4ED5-4558-A301-8E5D842594CD}" type="pres">
      <dgm:prSet presAssocID="{EEDA6D56-E64F-435D-8EF5-2CB250C71F5D}" presName="dot6" presStyleLbl="alignNode1" presStyleIdx="5" presStyleCnt="18"/>
      <dgm:spPr/>
    </dgm:pt>
    <dgm:pt modelId="{F8E82ED7-D24C-466B-ACEF-6C03053CFB37}" type="pres">
      <dgm:prSet presAssocID="{EEDA6D56-E64F-435D-8EF5-2CB250C71F5D}" presName="dot7" presStyleLbl="alignNode1" presStyleIdx="6" presStyleCnt="18"/>
      <dgm:spPr/>
    </dgm:pt>
    <dgm:pt modelId="{2853A440-1596-44C6-A9A1-04FE1662B1A2}" type="pres">
      <dgm:prSet presAssocID="{EEDA6D56-E64F-435D-8EF5-2CB250C71F5D}" presName="dot8" presStyleLbl="alignNode1" presStyleIdx="7" presStyleCnt="18"/>
      <dgm:spPr/>
    </dgm:pt>
    <dgm:pt modelId="{7C6E9214-9FBE-420F-805C-BB2672FEF1C5}" type="pres">
      <dgm:prSet presAssocID="{EEDA6D56-E64F-435D-8EF5-2CB250C71F5D}" presName="dot9" presStyleLbl="alignNode1" presStyleIdx="8" presStyleCnt="18"/>
      <dgm:spPr/>
    </dgm:pt>
    <dgm:pt modelId="{4B8FE4E2-10B6-46B3-AE70-4B96234F8130}" type="pres">
      <dgm:prSet presAssocID="{EEDA6D56-E64F-435D-8EF5-2CB250C71F5D}" presName="dot10" presStyleLbl="alignNode1" presStyleIdx="9" presStyleCnt="18"/>
      <dgm:spPr/>
    </dgm:pt>
    <dgm:pt modelId="{13BA9661-80EB-4B05-AD86-FD6A792A0098}" type="pres">
      <dgm:prSet presAssocID="{EEDA6D56-E64F-435D-8EF5-2CB250C71F5D}" presName="dot11" presStyleLbl="alignNode1" presStyleIdx="10" presStyleCnt="18"/>
      <dgm:spPr/>
    </dgm:pt>
    <dgm:pt modelId="{F6FCC44E-8E3D-40AD-8012-42E6BEB0CBB2}" type="pres">
      <dgm:prSet presAssocID="{EEDA6D56-E64F-435D-8EF5-2CB250C71F5D}" presName="dotArrow1" presStyleLbl="alignNode1" presStyleIdx="11" presStyleCnt="18"/>
      <dgm:spPr/>
    </dgm:pt>
    <dgm:pt modelId="{AF7D0E74-CDB7-47F9-A3D1-72377A9C8048}" type="pres">
      <dgm:prSet presAssocID="{EEDA6D56-E64F-435D-8EF5-2CB250C71F5D}" presName="dotArrow2" presStyleLbl="alignNode1" presStyleIdx="12" presStyleCnt="18"/>
      <dgm:spPr/>
    </dgm:pt>
    <dgm:pt modelId="{0151B865-F5FA-4F63-860D-BC29717A8E96}" type="pres">
      <dgm:prSet presAssocID="{EEDA6D56-E64F-435D-8EF5-2CB250C71F5D}" presName="dotArrow3" presStyleLbl="alignNode1" presStyleIdx="13" presStyleCnt="18"/>
      <dgm:spPr/>
    </dgm:pt>
    <dgm:pt modelId="{BA65214F-78A7-4993-895A-BD37FCDBD86B}" type="pres">
      <dgm:prSet presAssocID="{EEDA6D56-E64F-435D-8EF5-2CB250C71F5D}" presName="dotArrow4" presStyleLbl="alignNode1" presStyleIdx="14" presStyleCnt="18"/>
      <dgm:spPr/>
    </dgm:pt>
    <dgm:pt modelId="{1373446E-CA5C-441F-89FE-DF1F7389A15F}" type="pres">
      <dgm:prSet presAssocID="{EEDA6D56-E64F-435D-8EF5-2CB250C71F5D}" presName="dotArrow5" presStyleLbl="alignNode1" presStyleIdx="15" presStyleCnt="18"/>
      <dgm:spPr/>
    </dgm:pt>
    <dgm:pt modelId="{65D31325-2F35-43D5-B1A0-36DD2B7D84E0}" type="pres">
      <dgm:prSet presAssocID="{EEDA6D56-E64F-435D-8EF5-2CB250C71F5D}" presName="dotArrow6" presStyleLbl="alignNode1" presStyleIdx="16" presStyleCnt="18"/>
      <dgm:spPr/>
    </dgm:pt>
    <dgm:pt modelId="{5E75311B-0F14-4AB0-9DC1-577E189855A6}" type="pres">
      <dgm:prSet presAssocID="{EEDA6D56-E64F-435D-8EF5-2CB250C71F5D}" presName="dotArrow7" presStyleLbl="alignNode1" presStyleIdx="17" presStyleCnt="18"/>
      <dgm:spPr/>
    </dgm:pt>
    <dgm:pt modelId="{0850AA8B-DCC9-4984-AFEF-E4B5AFA50623}" type="pres">
      <dgm:prSet presAssocID="{F4DB96C6-1DB3-4796-99A6-FB2D43F38C7F}" presName="parTx1" presStyleLbl="node1" presStyleIdx="0" presStyleCnt="7"/>
      <dgm:spPr/>
    </dgm:pt>
    <dgm:pt modelId="{3C27E5CF-31E2-4950-A694-F300A7FB2807}" type="pres">
      <dgm:prSet presAssocID="{4889EDD6-8C53-42DF-9CCE-631889CB5700}" presName="picture1" presStyleCnt="0"/>
      <dgm:spPr/>
    </dgm:pt>
    <dgm:pt modelId="{3B213081-5E23-4C8B-A0C3-36DDDB3E052C}" type="pres">
      <dgm:prSet presAssocID="{4889EDD6-8C53-42DF-9CCE-631889CB5700}" presName="imageRepeatNode" presStyleLbl="fgImgPlace1" presStyleIdx="0" presStyleCnt="7"/>
      <dgm:spPr/>
    </dgm:pt>
    <dgm:pt modelId="{A313E6E8-7FBD-4718-9357-379BA7D76047}" type="pres">
      <dgm:prSet presAssocID="{A16E5404-B908-4601-9E42-AAC51512D97F}" presName="parTx2" presStyleLbl="node1" presStyleIdx="1" presStyleCnt="7"/>
      <dgm:spPr/>
    </dgm:pt>
    <dgm:pt modelId="{E09F4AB7-D1B4-402F-86E7-0B228FBB50CF}" type="pres">
      <dgm:prSet presAssocID="{4344CFD1-73A2-43C2-8E31-ABC289B20303}" presName="picture2" presStyleCnt="0"/>
      <dgm:spPr/>
    </dgm:pt>
    <dgm:pt modelId="{94D6A451-4C80-4E51-9687-0148C9AB4265}" type="pres">
      <dgm:prSet presAssocID="{4344CFD1-73A2-43C2-8E31-ABC289B20303}" presName="imageRepeatNode" presStyleLbl="fgImgPlace1" presStyleIdx="1" presStyleCnt="7"/>
      <dgm:spPr/>
    </dgm:pt>
    <dgm:pt modelId="{6B70B3B8-312C-4CE1-8BA6-AD2ABF61AB50}" type="pres">
      <dgm:prSet presAssocID="{AD198CEC-47AF-46E2-8CA2-195EA0EE03B3}" presName="parTx3" presStyleLbl="node1" presStyleIdx="2" presStyleCnt="7"/>
      <dgm:spPr/>
    </dgm:pt>
    <dgm:pt modelId="{BEA0D8C4-1800-4DA1-86C8-617C5EFA9543}" type="pres">
      <dgm:prSet presAssocID="{1E2E3368-AFCA-484D-B15B-86D84E297C92}" presName="picture3" presStyleCnt="0"/>
      <dgm:spPr/>
    </dgm:pt>
    <dgm:pt modelId="{E94CE135-447D-4F9E-9F56-F5267738C1F3}" type="pres">
      <dgm:prSet presAssocID="{1E2E3368-AFCA-484D-B15B-86D84E297C92}" presName="imageRepeatNode" presStyleLbl="fgImgPlace1" presStyleIdx="2" presStyleCnt="7"/>
      <dgm:spPr/>
    </dgm:pt>
    <dgm:pt modelId="{A573F81C-443A-4860-A004-AF30362E7360}" type="pres">
      <dgm:prSet presAssocID="{B64D76F0-5AA6-4EC2-AF02-64BE9DFD1416}" presName="parTx4" presStyleLbl="node1" presStyleIdx="3" presStyleCnt="7"/>
      <dgm:spPr/>
    </dgm:pt>
    <dgm:pt modelId="{A7C51851-1974-4017-AEB5-66B9D189A1DC}" type="pres">
      <dgm:prSet presAssocID="{A7B67107-0A5D-447B-BF44-985278E1A9D0}" presName="picture4" presStyleCnt="0"/>
      <dgm:spPr/>
    </dgm:pt>
    <dgm:pt modelId="{1F4BEB53-E1C8-40EF-BBFF-1C6430773CC1}" type="pres">
      <dgm:prSet presAssocID="{A7B67107-0A5D-447B-BF44-985278E1A9D0}" presName="imageRepeatNode" presStyleLbl="fgImgPlace1" presStyleIdx="3" presStyleCnt="7"/>
      <dgm:spPr/>
    </dgm:pt>
    <dgm:pt modelId="{65920456-FAB8-4ADA-807F-2287EBDF71F8}" type="pres">
      <dgm:prSet presAssocID="{6215E239-E659-4ED0-93F7-378823BE34ED}" presName="parTx5" presStyleLbl="node1" presStyleIdx="4" presStyleCnt="7"/>
      <dgm:spPr/>
    </dgm:pt>
    <dgm:pt modelId="{DA4692CE-8AAC-4DF8-9835-FACD0691A25B}" type="pres">
      <dgm:prSet presAssocID="{609F8EF4-7BB4-416F-B26D-427BA8BE4776}" presName="picture5" presStyleCnt="0"/>
      <dgm:spPr/>
    </dgm:pt>
    <dgm:pt modelId="{568807D8-0932-4CB4-A9F7-654D63C2FDBA}" type="pres">
      <dgm:prSet presAssocID="{609F8EF4-7BB4-416F-B26D-427BA8BE4776}" presName="imageRepeatNode" presStyleLbl="fgImgPlace1" presStyleIdx="4" presStyleCnt="7"/>
      <dgm:spPr/>
    </dgm:pt>
    <dgm:pt modelId="{8CB0D35C-09E9-4488-9B71-CC4F4C034FFA}" type="pres">
      <dgm:prSet presAssocID="{3A0B1DBE-6FA6-464D-8B80-A19F8B08CA40}" presName="parTx6" presStyleLbl="node1" presStyleIdx="5" presStyleCnt="7"/>
      <dgm:spPr/>
    </dgm:pt>
    <dgm:pt modelId="{43015821-B168-4359-8D12-267A6F62D8D1}" type="pres">
      <dgm:prSet presAssocID="{B87CFDFF-9C5D-451F-9A7F-9C96B4DFD652}" presName="picture6" presStyleCnt="0"/>
      <dgm:spPr/>
    </dgm:pt>
    <dgm:pt modelId="{4B55BA40-4663-471B-A3FC-B04D1BF17B25}" type="pres">
      <dgm:prSet presAssocID="{B87CFDFF-9C5D-451F-9A7F-9C96B4DFD652}" presName="imageRepeatNode" presStyleLbl="fgImgPlace1" presStyleIdx="5" presStyleCnt="7"/>
      <dgm:spPr/>
    </dgm:pt>
    <dgm:pt modelId="{205D9920-11C8-4DC9-A87A-4F455E92F694}" type="pres">
      <dgm:prSet presAssocID="{3B01349B-AFDF-4B5E-9B1C-AB9F246C6968}" presName="parTx7" presStyleLbl="node1" presStyleIdx="6" presStyleCnt="7"/>
      <dgm:spPr/>
    </dgm:pt>
    <dgm:pt modelId="{B4ECBD14-C4F0-4375-8203-7E48327DC811}" type="pres">
      <dgm:prSet presAssocID="{ABC0C871-51FB-4F54-99EE-B98814C33822}" presName="picture7" presStyleCnt="0"/>
      <dgm:spPr/>
    </dgm:pt>
    <dgm:pt modelId="{7BB27084-744D-4C02-B47F-A62CF61D9973}" type="pres">
      <dgm:prSet presAssocID="{ABC0C871-51FB-4F54-99EE-B98814C33822}" presName="imageRepeatNode" presStyleLbl="fgImgPlace1" presStyleIdx="6" presStyleCnt="7"/>
      <dgm:spPr/>
    </dgm:pt>
  </dgm:ptLst>
  <dgm:cxnLst>
    <dgm:cxn modelId="{487C600A-E6FE-4AE8-B921-A5A1F78BAFCE}" srcId="{EEDA6D56-E64F-435D-8EF5-2CB250C71F5D}" destId="{F8071ACC-0A89-4B3F-80EA-12A659F6E1E2}" srcOrd="7" destOrd="0" parTransId="{74F4B493-B6BE-42D6-802B-539C08805DDF}" sibTransId="{409FB3D0-F6C1-47D7-AB66-B1BD42088510}"/>
    <dgm:cxn modelId="{8D78CF0A-C1DC-41F0-849A-9BAF0FC827A1}" type="presOf" srcId="{EEDA6D56-E64F-435D-8EF5-2CB250C71F5D}" destId="{FB0E4BBF-3851-47A1-88EF-D530F8238BE4}" srcOrd="0" destOrd="0" presId="urn:microsoft.com/office/officeart/2008/layout/AscendingPictureAccentProcess"/>
    <dgm:cxn modelId="{03895D0D-0DA7-4FB5-92FF-4814C81E0AED}" srcId="{EEDA6D56-E64F-435D-8EF5-2CB250C71F5D}" destId="{A16E5404-B908-4601-9E42-AAC51512D97F}" srcOrd="1" destOrd="0" parTransId="{56255BF7-38C5-4D9E-B7DC-6E209A5B4AF0}" sibTransId="{4344CFD1-73A2-43C2-8E31-ABC289B20303}"/>
    <dgm:cxn modelId="{1B7CA015-4E3F-431A-B7C5-2C2DC3BBAA24}" type="presOf" srcId="{ABC0C871-51FB-4F54-99EE-B98814C33822}" destId="{7BB27084-744D-4C02-B47F-A62CF61D9973}" srcOrd="0" destOrd="0" presId="urn:microsoft.com/office/officeart/2008/layout/AscendingPictureAccentProcess"/>
    <dgm:cxn modelId="{4B2DE81A-7D7F-471D-8D43-B8CFC17103D6}" srcId="{EEDA6D56-E64F-435D-8EF5-2CB250C71F5D}" destId="{B64D76F0-5AA6-4EC2-AF02-64BE9DFD1416}" srcOrd="3" destOrd="0" parTransId="{99CD4030-9A5A-413E-8385-94FCB92E1FC9}" sibTransId="{A7B67107-0A5D-447B-BF44-985278E1A9D0}"/>
    <dgm:cxn modelId="{B401B52E-4155-451E-8C79-CA63E6D25B34}" srcId="{EEDA6D56-E64F-435D-8EF5-2CB250C71F5D}" destId="{3B01349B-AFDF-4B5E-9B1C-AB9F246C6968}" srcOrd="6" destOrd="0" parTransId="{90FCAC64-1897-4500-A137-634782D2082D}" sibTransId="{ABC0C871-51FB-4F54-99EE-B98814C33822}"/>
    <dgm:cxn modelId="{3BA97630-9933-4B7E-9C7B-87B9F3D5ECCA}" type="presOf" srcId="{A7B67107-0A5D-447B-BF44-985278E1A9D0}" destId="{1F4BEB53-E1C8-40EF-BBFF-1C6430773CC1}" srcOrd="0" destOrd="0" presId="urn:microsoft.com/office/officeart/2008/layout/AscendingPictureAccentProcess"/>
    <dgm:cxn modelId="{F8CA1135-DF21-47D4-8D0C-0CBA8BD33FA2}" type="presOf" srcId="{B87CFDFF-9C5D-451F-9A7F-9C96B4DFD652}" destId="{4B55BA40-4663-471B-A3FC-B04D1BF17B25}" srcOrd="0" destOrd="0" presId="urn:microsoft.com/office/officeart/2008/layout/AscendingPictureAccentProcess"/>
    <dgm:cxn modelId="{D3F00141-941D-41D8-B452-8E45F9B4FD34}" type="presOf" srcId="{1E2E3368-AFCA-484D-B15B-86D84E297C92}" destId="{E94CE135-447D-4F9E-9F56-F5267738C1F3}" srcOrd="0" destOrd="0" presId="urn:microsoft.com/office/officeart/2008/layout/AscendingPictureAccentProcess"/>
    <dgm:cxn modelId="{E3AD3C66-B9FB-4382-BC04-CAA77A73B13F}" type="presOf" srcId="{4344CFD1-73A2-43C2-8E31-ABC289B20303}" destId="{94D6A451-4C80-4E51-9687-0148C9AB4265}" srcOrd="0" destOrd="0" presId="urn:microsoft.com/office/officeart/2008/layout/AscendingPictureAccentProcess"/>
    <dgm:cxn modelId="{BA31FB49-EB40-40E9-B568-FC0D8DE3A6F9}" type="presOf" srcId="{609F8EF4-7BB4-416F-B26D-427BA8BE4776}" destId="{568807D8-0932-4CB4-A9F7-654D63C2FDBA}" srcOrd="0" destOrd="0" presId="urn:microsoft.com/office/officeart/2008/layout/AscendingPictureAccentProcess"/>
    <dgm:cxn modelId="{08B2D850-D7AC-432E-9102-D9CFCACB38F1}" type="presOf" srcId="{3A0B1DBE-6FA6-464D-8B80-A19F8B08CA40}" destId="{8CB0D35C-09E9-4488-9B71-CC4F4C034FFA}" srcOrd="0" destOrd="0" presId="urn:microsoft.com/office/officeart/2008/layout/AscendingPictureAccentProcess"/>
    <dgm:cxn modelId="{A831C276-20EB-4A58-84B6-B49E88ED8944}" type="presOf" srcId="{F4DB96C6-1DB3-4796-99A6-FB2D43F38C7F}" destId="{0850AA8B-DCC9-4984-AFEF-E4B5AFA50623}" srcOrd="0" destOrd="0" presId="urn:microsoft.com/office/officeart/2008/layout/AscendingPictureAccentProcess"/>
    <dgm:cxn modelId="{CC8AD685-F973-4883-B6CC-20D9125289EC}" srcId="{EEDA6D56-E64F-435D-8EF5-2CB250C71F5D}" destId="{F4DB96C6-1DB3-4796-99A6-FB2D43F38C7F}" srcOrd="0" destOrd="0" parTransId="{8E9EA6B0-43A9-4DDC-8DF6-EFE1376FDE31}" sibTransId="{4889EDD6-8C53-42DF-9CCE-631889CB5700}"/>
    <dgm:cxn modelId="{7EFF5593-658C-4A76-99BA-AF382258AE47}" type="presOf" srcId="{6215E239-E659-4ED0-93F7-378823BE34ED}" destId="{65920456-FAB8-4ADA-807F-2287EBDF71F8}" srcOrd="0" destOrd="0" presId="urn:microsoft.com/office/officeart/2008/layout/AscendingPictureAccentProcess"/>
    <dgm:cxn modelId="{EC4EC5A3-C9E9-44FD-BA6D-CDBE7B331A9F}" type="presOf" srcId="{B64D76F0-5AA6-4EC2-AF02-64BE9DFD1416}" destId="{A573F81C-443A-4860-A004-AF30362E7360}" srcOrd="0" destOrd="0" presId="urn:microsoft.com/office/officeart/2008/layout/AscendingPictureAccentProcess"/>
    <dgm:cxn modelId="{7B0901AC-B6BE-4B90-9DEA-DA8CA3C625D8}" type="presOf" srcId="{3B01349B-AFDF-4B5E-9B1C-AB9F246C6968}" destId="{205D9920-11C8-4DC9-A87A-4F455E92F694}" srcOrd="0" destOrd="0" presId="urn:microsoft.com/office/officeart/2008/layout/AscendingPictureAccentProcess"/>
    <dgm:cxn modelId="{14B9C0AC-7DE4-417C-89AE-2CB038A2AE4F}" srcId="{EEDA6D56-E64F-435D-8EF5-2CB250C71F5D}" destId="{AD198CEC-47AF-46E2-8CA2-195EA0EE03B3}" srcOrd="2" destOrd="0" parTransId="{9DE879D2-0382-4CF8-9A8E-BF7DADCC6A8B}" sibTransId="{1E2E3368-AFCA-484D-B15B-86D84E297C92}"/>
    <dgm:cxn modelId="{D3BEAED3-38E2-4559-921E-1A83EEBD48D8}" type="presOf" srcId="{4889EDD6-8C53-42DF-9CCE-631889CB5700}" destId="{3B213081-5E23-4C8B-A0C3-36DDDB3E052C}" srcOrd="0" destOrd="0" presId="urn:microsoft.com/office/officeart/2008/layout/AscendingPictureAccentProcess"/>
    <dgm:cxn modelId="{0E34DBDC-6BDD-461E-94B5-9934AC5A505C}" srcId="{EEDA6D56-E64F-435D-8EF5-2CB250C71F5D}" destId="{2F84B2A2-F7EF-43C9-82D2-E4C4987D4FD7}" srcOrd="8" destOrd="0" parTransId="{477E7E64-03E5-4B6A-B224-5C3F0C7A58A1}" sibTransId="{757A1A8E-45E0-407A-8045-1D3CDB61586B}"/>
    <dgm:cxn modelId="{A3348EE5-B126-46E3-AC78-B6BBFFEE2D3E}" srcId="{EEDA6D56-E64F-435D-8EF5-2CB250C71F5D}" destId="{6215E239-E659-4ED0-93F7-378823BE34ED}" srcOrd="4" destOrd="0" parTransId="{AD731D0D-5067-479C-A05B-E696878A0057}" sibTransId="{609F8EF4-7BB4-416F-B26D-427BA8BE4776}"/>
    <dgm:cxn modelId="{25CA86E7-F714-40EF-864F-9D1E27085A82}" type="presOf" srcId="{A16E5404-B908-4601-9E42-AAC51512D97F}" destId="{A313E6E8-7FBD-4718-9357-379BA7D76047}" srcOrd="0" destOrd="0" presId="urn:microsoft.com/office/officeart/2008/layout/AscendingPictureAccentProcess"/>
    <dgm:cxn modelId="{66BB04F4-8C2B-445B-9C80-9E160FE44BC8}" type="presOf" srcId="{AD198CEC-47AF-46E2-8CA2-195EA0EE03B3}" destId="{6B70B3B8-312C-4CE1-8BA6-AD2ABF61AB50}" srcOrd="0" destOrd="0" presId="urn:microsoft.com/office/officeart/2008/layout/AscendingPictureAccentProcess"/>
    <dgm:cxn modelId="{02F93EF4-EED7-4B3F-B35C-8229FF8A734B}" srcId="{EEDA6D56-E64F-435D-8EF5-2CB250C71F5D}" destId="{3A0B1DBE-6FA6-464D-8B80-A19F8B08CA40}" srcOrd="5" destOrd="0" parTransId="{2B548030-4206-42BD-880B-FE6B0D4124C8}" sibTransId="{B87CFDFF-9C5D-451F-9A7F-9C96B4DFD652}"/>
    <dgm:cxn modelId="{188AC38F-07FB-4C5C-9FCE-FF187302E6D8}" type="presParOf" srcId="{FB0E4BBF-3851-47A1-88EF-D530F8238BE4}" destId="{3E65CBCC-C84D-4D8F-B26C-23FB982D1CEE}" srcOrd="0" destOrd="0" presId="urn:microsoft.com/office/officeart/2008/layout/AscendingPictureAccentProcess"/>
    <dgm:cxn modelId="{13F469A5-8043-48DD-B654-CD4E40B42C5F}" type="presParOf" srcId="{FB0E4BBF-3851-47A1-88EF-D530F8238BE4}" destId="{1DA5D0CA-8FCB-4E42-ABA2-AB630BC9DEC5}" srcOrd="1" destOrd="0" presId="urn:microsoft.com/office/officeart/2008/layout/AscendingPictureAccentProcess"/>
    <dgm:cxn modelId="{74986447-1BC4-4CFB-8C47-C8D20490329B}" type="presParOf" srcId="{FB0E4BBF-3851-47A1-88EF-D530F8238BE4}" destId="{72CB24F8-7DD0-467C-8078-658816513D79}" srcOrd="2" destOrd="0" presId="urn:microsoft.com/office/officeart/2008/layout/AscendingPictureAccentProcess"/>
    <dgm:cxn modelId="{1C5297D5-8B2D-47FC-8319-3475063FDC07}" type="presParOf" srcId="{FB0E4BBF-3851-47A1-88EF-D530F8238BE4}" destId="{F7A28B7C-EADD-4042-A1A7-0EFA712FCD2F}" srcOrd="3" destOrd="0" presId="urn:microsoft.com/office/officeart/2008/layout/AscendingPictureAccentProcess"/>
    <dgm:cxn modelId="{22B47874-8528-4E0A-8EEA-BDF25C7A4235}" type="presParOf" srcId="{FB0E4BBF-3851-47A1-88EF-D530F8238BE4}" destId="{39DA3EFB-CC09-460C-A466-AAD6B0D20AF6}" srcOrd="4" destOrd="0" presId="urn:microsoft.com/office/officeart/2008/layout/AscendingPictureAccentProcess"/>
    <dgm:cxn modelId="{E068573A-B7DC-48EE-944A-C07F287B97DD}" type="presParOf" srcId="{FB0E4BBF-3851-47A1-88EF-D530F8238BE4}" destId="{73519892-4ED5-4558-A301-8E5D842594CD}" srcOrd="5" destOrd="0" presId="urn:microsoft.com/office/officeart/2008/layout/AscendingPictureAccentProcess"/>
    <dgm:cxn modelId="{A9DED43A-F8AD-4EE1-8D8A-09F07F212C4E}" type="presParOf" srcId="{FB0E4BBF-3851-47A1-88EF-D530F8238BE4}" destId="{F8E82ED7-D24C-466B-ACEF-6C03053CFB37}" srcOrd="6" destOrd="0" presId="urn:microsoft.com/office/officeart/2008/layout/AscendingPictureAccentProcess"/>
    <dgm:cxn modelId="{843D5536-50AB-4913-ACBF-A6BBFA39C20F}" type="presParOf" srcId="{FB0E4BBF-3851-47A1-88EF-D530F8238BE4}" destId="{2853A440-1596-44C6-A9A1-04FE1662B1A2}" srcOrd="7" destOrd="0" presId="urn:microsoft.com/office/officeart/2008/layout/AscendingPictureAccentProcess"/>
    <dgm:cxn modelId="{18BDC313-C628-4ECF-A0F3-86CA613AFF6B}" type="presParOf" srcId="{FB0E4BBF-3851-47A1-88EF-D530F8238BE4}" destId="{7C6E9214-9FBE-420F-805C-BB2672FEF1C5}" srcOrd="8" destOrd="0" presId="urn:microsoft.com/office/officeart/2008/layout/AscendingPictureAccentProcess"/>
    <dgm:cxn modelId="{D5A733D4-A7AD-4376-A513-CCB985D4E3DA}" type="presParOf" srcId="{FB0E4BBF-3851-47A1-88EF-D530F8238BE4}" destId="{4B8FE4E2-10B6-46B3-AE70-4B96234F8130}" srcOrd="9" destOrd="0" presId="urn:microsoft.com/office/officeart/2008/layout/AscendingPictureAccentProcess"/>
    <dgm:cxn modelId="{58F29A59-E57D-45B3-8958-E149879E4F28}" type="presParOf" srcId="{FB0E4BBF-3851-47A1-88EF-D530F8238BE4}" destId="{13BA9661-80EB-4B05-AD86-FD6A792A0098}" srcOrd="10" destOrd="0" presId="urn:microsoft.com/office/officeart/2008/layout/AscendingPictureAccentProcess"/>
    <dgm:cxn modelId="{2E0FC081-2186-4F0C-8F83-B8FA04B588D1}" type="presParOf" srcId="{FB0E4BBF-3851-47A1-88EF-D530F8238BE4}" destId="{F6FCC44E-8E3D-40AD-8012-42E6BEB0CBB2}" srcOrd="11" destOrd="0" presId="urn:microsoft.com/office/officeart/2008/layout/AscendingPictureAccentProcess"/>
    <dgm:cxn modelId="{BFFBBC9F-FF00-46EE-8FE1-CD3DD7ED6A58}" type="presParOf" srcId="{FB0E4BBF-3851-47A1-88EF-D530F8238BE4}" destId="{AF7D0E74-CDB7-47F9-A3D1-72377A9C8048}" srcOrd="12" destOrd="0" presId="urn:microsoft.com/office/officeart/2008/layout/AscendingPictureAccentProcess"/>
    <dgm:cxn modelId="{66BB10BA-141C-4FC7-BD49-A49C781647B1}" type="presParOf" srcId="{FB0E4BBF-3851-47A1-88EF-D530F8238BE4}" destId="{0151B865-F5FA-4F63-860D-BC29717A8E96}" srcOrd="13" destOrd="0" presId="urn:microsoft.com/office/officeart/2008/layout/AscendingPictureAccentProcess"/>
    <dgm:cxn modelId="{DA2229FE-C5A5-479C-BE40-4758FADAF097}" type="presParOf" srcId="{FB0E4BBF-3851-47A1-88EF-D530F8238BE4}" destId="{BA65214F-78A7-4993-895A-BD37FCDBD86B}" srcOrd="14" destOrd="0" presId="urn:microsoft.com/office/officeart/2008/layout/AscendingPictureAccentProcess"/>
    <dgm:cxn modelId="{FCB1F791-E301-4E15-9159-F182A7684F87}" type="presParOf" srcId="{FB0E4BBF-3851-47A1-88EF-D530F8238BE4}" destId="{1373446E-CA5C-441F-89FE-DF1F7389A15F}" srcOrd="15" destOrd="0" presId="urn:microsoft.com/office/officeart/2008/layout/AscendingPictureAccentProcess"/>
    <dgm:cxn modelId="{E1DEEFE9-64F3-40E2-80DF-FC6ECCF956A8}" type="presParOf" srcId="{FB0E4BBF-3851-47A1-88EF-D530F8238BE4}" destId="{65D31325-2F35-43D5-B1A0-36DD2B7D84E0}" srcOrd="16" destOrd="0" presId="urn:microsoft.com/office/officeart/2008/layout/AscendingPictureAccentProcess"/>
    <dgm:cxn modelId="{3FD8673C-4A07-4EAD-8527-5B8DF02D4B04}" type="presParOf" srcId="{FB0E4BBF-3851-47A1-88EF-D530F8238BE4}" destId="{5E75311B-0F14-4AB0-9DC1-577E189855A6}" srcOrd="17" destOrd="0" presId="urn:microsoft.com/office/officeart/2008/layout/AscendingPictureAccentProcess"/>
    <dgm:cxn modelId="{AD6D8243-2EE3-4BD2-B133-10CE66E935BD}" type="presParOf" srcId="{FB0E4BBF-3851-47A1-88EF-D530F8238BE4}" destId="{0850AA8B-DCC9-4984-AFEF-E4B5AFA50623}" srcOrd="18" destOrd="0" presId="urn:microsoft.com/office/officeart/2008/layout/AscendingPictureAccentProcess"/>
    <dgm:cxn modelId="{89A7E001-1F4C-4FE9-B1CD-E172FBB3C2E9}" type="presParOf" srcId="{FB0E4BBF-3851-47A1-88EF-D530F8238BE4}" destId="{3C27E5CF-31E2-4950-A694-F300A7FB2807}" srcOrd="19" destOrd="0" presId="urn:microsoft.com/office/officeart/2008/layout/AscendingPictureAccentProcess"/>
    <dgm:cxn modelId="{8A900BAF-6A43-4780-9B65-FAF93C8876E6}" type="presParOf" srcId="{3C27E5CF-31E2-4950-A694-F300A7FB2807}" destId="{3B213081-5E23-4C8B-A0C3-36DDDB3E052C}" srcOrd="0" destOrd="0" presId="urn:microsoft.com/office/officeart/2008/layout/AscendingPictureAccentProcess"/>
    <dgm:cxn modelId="{65A66175-026B-4AAC-89D2-126993776CD3}" type="presParOf" srcId="{FB0E4BBF-3851-47A1-88EF-D530F8238BE4}" destId="{A313E6E8-7FBD-4718-9357-379BA7D76047}" srcOrd="20" destOrd="0" presId="urn:microsoft.com/office/officeart/2008/layout/AscendingPictureAccentProcess"/>
    <dgm:cxn modelId="{94462AA1-4B9A-413E-A014-AA04745BF8BC}" type="presParOf" srcId="{FB0E4BBF-3851-47A1-88EF-D530F8238BE4}" destId="{E09F4AB7-D1B4-402F-86E7-0B228FBB50CF}" srcOrd="21" destOrd="0" presId="urn:microsoft.com/office/officeart/2008/layout/AscendingPictureAccentProcess"/>
    <dgm:cxn modelId="{497A2BCE-D68A-481B-99C0-9B5250E1B69F}" type="presParOf" srcId="{E09F4AB7-D1B4-402F-86E7-0B228FBB50CF}" destId="{94D6A451-4C80-4E51-9687-0148C9AB4265}" srcOrd="0" destOrd="0" presId="urn:microsoft.com/office/officeart/2008/layout/AscendingPictureAccentProcess"/>
    <dgm:cxn modelId="{36771449-283E-4C37-8D41-BE5A0B97A7F4}" type="presParOf" srcId="{FB0E4BBF-3851-47A1-88EF-D530F8238BE4}" destId="{6B70B3B8-312C-4CE1-8BA6-AD2ABF61AB50}" srcOrd="22" destOrd="0" presId="urn:microsoft.com/office/officeart/2008/layout/AscendingPictureAccentProcess"/>
    <dgm:cxn modelId="{49837E2A-D9D8-4D4C-890E-ED872E86FE7A}" type="presParOf" srcId="{FB0E4BBF-3851-47A1-88EF-D530F8238BE4}" destId="{BEA0D8C4-1800-4DA1-86C8-617C5EFA9543}" srcOrd="23" destOrd="0" presId="urn:microsoft.com/office/officeart/2008/layout/AscendingPictureAccentProcess"/>
    <dgm:cxn modelId="{DD37C773-4D70-4983-8E79-B24350786A24}" type="presParOf" srcId="{BEA0D8C4-1800-4DA1-86C8-617C5EFA9543}" destId="{E94CE135-447D-4F9E-9F56-F5267738C1F3}" srcOrd="0" destOrd="0" presId="urn:microsoft.com/office/officeart/2008/layout/AscendingPictureAccentProcess"/>
    <dgm:cxn modelId="{3ECE3D22-1885-44C1-AD71-8CB178DD0182}" type="presParOf" srcId="{FB0E4BBF-3851-47A1-88EF-D530F8238BE4}" destId="{A573F81C-443A-4860-A004-AF30362E7360}" srcOrd="24" destOrd="0" presId="urn:microsoft.com/office/officeart/2008/layout/AscendingPictureAccentProcess"/>
    <dgm:cxn modelId="{750EE538-943E-4258-B219-C6CA31F4A9FD}" type="presParOf" srcId="{FB0E4BBF-3851-47A1-88EF-D530F8238BE4}" destId="{A7C51851-1974-4017-AEB5-66B9D189A1DC}" srcOrd="25" destOrd="0" presId="urn:microsoft.com/office/officeart/2008/layout/AscendingPictureAccentProcess"/>
    <dgm:cxn modelId="{D819C989-A49D-40F8-829B-76673501822B}" type="presParOf" srcId="{A7C51851-1974-4017-AEB5-66B9D189A1DC}" destId="{1F4BEB53-E1C8-40EF-BBFF-1C6430773CC1}" srcOrd="0" destOrd="0" presId="urn:microsoft.com/office/officeart/2008/layout/AscendingPictureAccentProcess"/>
    <dgm:cxn modelId="{19286086-E14C-4A91-A7DF-C71A695308F0}" type="presParOf" srcId="{FB0E4BBF-3851-47A1-88EF-D530F8238BE4}" destId="{65920456-FAB8-4ADA-807F-2287EBDF71F8}" srcOrd="26" destOrd="0" presId="urn:microsoft.com/office/officeart/2008/layout/AscendingPictureAccentProcess"/>
    <dgm:cxn modelId="{EEE1846C-96D8-47C5-AEE5-84EC4CCD5E2D}" type="presParOf" srcId="{FB0E4BBF-3851-47A1-88EF-D530F8238BE4}" destId="{DA4692CE-8AAC-4DF8-9835-FACD0691A25B}" srcOrd="27" destOrd="0" presId="urn:microsoft.com/office/officeart/2008/layout/AscendingPictureAccentProcess"/>
    <dgm:cxn modelId="{2D61C2B1-460D-4BED-93D9-7B74762BBC35}" type="presParOf" srcId="{DA4692CE-8AAC-4DF8-9835-FACD0691A25B}" destId="{568807D8-0932-4CB4-A9F7-654D63C2FDBA}" srcOrd="0" destOrd="0" presId="urn:microsoft.com/office/officeart/2008/layout/AscendingPictureAccentProcess"/>
    <dgm:cxn modelId="{C46B3C67-3AF0-4281-93B9-B1B459074201}" type="presParOf" srcId="{FB0E4BBF-3851-47A1-88EF-D530F8238BE4}" destId="{8CB0D35C-09E9-4488-9B71-CC4F4C034FFA}" srcOrd="28" destOrd="0" presId="urn:microsoft.com/office/officeart/2008/layout/AscendingPictureAccentProcess"/>
    <dgm:cxn modelId="{0A7495E5-9726-4FBD-A413-5286FA977F3C}" type="presParOf" srcId="{FB0E4BBF-3851-47A1-88EF-D530F8238BE4}" destId="{43015821-B168-4359-8D12-267A6F62D8D1}" srcOrd="29" destOrd="0" presId="urn:microsoft.com/office/officeart/2008/layout/AscendingPictureAccentProcess"/>
    <dgm:cxn modelId="{0600DBA3-68C1-4469-81A8-CC805CC8EC85}" type="presParOf" srcId="{43015821-B168-4359-8D12-267A6F62D8D1}" destId="{4B55BA40-4663-471B-A3FC-B04D1BF17B25}" srcOrd="0" destOrd="0" presId="urn:microsoft.com/office/officeart/2008/layout/AscendingPictureAccentProcess"/>
    <dgm:cxn modelId="{6B4D9354-1021-4386-81CF-FA70683087D8}" type="presParOf" srcId="{FB0E4BBF-3851-47A1-88EF-D530F8238BE4}" destId="{205D9920-11C8-4DC9-A87A-4F455E92F694}" srcOrd="30" destOrd="0" presId="urn:microsoft.com/office/officeart/2008/layout/AscendingPictureAccentProcess"/>
    <dgm:cxn modelId="{90AA059D-04A4-44F2-9047-94F49F0B60BF}" type="presParOf" srcId="{FB0E4BBF-3851-47A1-88EF-D530F8238BE4}" destId="{B4ECBD14-C4F0-4375-8203-7E48327DC811}" srcOrd="31" destOrd="0" presId="urn:microsoft.com/office/officeart/2008/layout/AscendingPictureAccentProcess"/>
    <dgm:cxn modelId="{756FEAD1-1891-4254-9526-8B0A41815528}" type="presParOf" srcId="{B4ECBD14-C4F0-4375-8203-7E48327DC811}" destId="{7BB27084-744D-4C02-B47F-A62CF61D9973}"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DA6D56-E64F-435D-8EF5-2CB250C71F5D}"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4DB96C6-1DB3-4796-99A6-FB2D43F38C7F}">
      <dgm:prSet phldrT="[Texto]" custT="1"/>
      <dgm:spPr>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spcFirstLastPara="0" vert="horz" wrap="square" lIns="70739" tIns="11430" rIns="11430" bIns="11430" numCol="1" spcCol="1270" anchor="ctr" anchorCtr="0"/>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gm:t>
    </dgm:pt>
    <dgm:pt modelId="{8E9EA6B0-43A9-4DDC-8DF6-EFE1376FDE31}" type="parTrans" cxnId="{CC8AD685-F973-4883-B6CC-20D9125289EC}">
      <dgm:prSet/>
      <dgm:spPr/>
      <dgm:t>
        <a:bodyPr/>
        <a:lstStyle/>
        <a:p>
          <a:endParaRPr lang="es-ES" sz="300"/>
        </a:p>
      </dgm:t>
    </dgm:pt>
    <dgm:pt modelId="{4889EDD6-8C53-42DF-9CCE-631889CB5700}" type="sibTrans" cxnId="{CC8AD685-F973-4883-B6CC-20D9125289EC}">
      <dgm:prSet/>
      <dgm:spPr/>
      <dgm:t>
        <a:bodyPr/>
        <a:lstStyle/>
        <a:p>
          <a:endParaRPr lang="es-ES" sz="300"/>
        </a:p>
      </dgm:t>
    </dgm:pt>
    <dgm:pt modelId="{A16E5404-B908-4601-9E42-AAC51512D97F}">
      <dgm:prSet phldrT="[Texto]" custT="1"/>
      <dgm:spPr>
        <a:solidFill>
          <a:srgbClr val="FF0000"/>
        </a:solidFill>
      </dgm:spPr>
      <dgm:t>
        <a:bodyPr/>
        <a:lstStyle/>
        <a:p>
          <a:r>
            <a:rPr lang="es-ES" sz="300" dirty="0"/>
            <a:t>Acciones</a:t>
          </a:r>
        </a:p>
      </dgm:t>
    </dgm:pt>
    <dgm:pt modelId="{56255BF7-38C5-4D9E-B7DC-6E209A5B4AF0}" type="parTrans" cxnId="{03895D0D-0DA7-4FB5-92FF-4814C81E0AED}">
      <dgm:prSet/>
      <dgm:spPr/>
      <dgm:t>
        <a:bodyPr/>
        <a:lstStyle/>
        <a:p>
          <a:endParaRPr lang="es-ES" sz="300"/>
        </a:p>
      </dgm:t>
    </dgm:pt>
    <dgm:pt modelId="{4344CFD1-73A2-43C2-8E31-ABC289B20303}" type="sibTrans" cxnId="{03895D0D-0DA7-4FB5-92FF-4814C81E0AED}">
      <dgm:prSet/>
      <dgm:spPr/>
      <dgm:t>
        <a:bodyPr/>
        <a:lstStyle/>
        <a:p>
          <a:endParaRPr lang="es-ES" sz="300"/>
        </a:p>
      </dgm:t>
    </dgm:pt>
    <dgm:pt modelId="{AD198CEC-47AF-46E2-8CA2-195EA0EE03B3}">
      <dgm:prSet phldrT="[Texto]" custT="1"/>
      <dgm:spPr>
        <a:solidFill>
          <a:srgbClr val="FF0000"/>
        </a:solidFill>
      </dgm:spPr>
      <dgm:t>
        <a:bodyPr/>
        <a:lstStyle/>
        <a:p>
          <a:r>
            <a:rPr lang="es-ES" sz="300" dirty="0"/>
            <a:t>Recompensas</a:t>
          </a:r>
        </a:p>
      </dgm:t>
    </dgm:pt>
    <dgm:pt modelId="{9DE879D2-0382-4CF8-9A8E-BF7DADCC6A8B}" type="parTrans" cxnId="{14B9C0AC-7DE4-417C-89AE-2CB038A2AE4F}">
      <dgm:prSet/>
      <dgm:spPr/>
      <dgm:t>
        <a:bodyPr/>
        <a:lstStyle/>
        <a:p>
          <a:endParaRPr lang="es-ES" sz="300"/>
        </a:p>
      </dgm:t>
    </dgm:pt>
    <dgm:pt modelId="{1E2E3368-AFCA-484D-B15B-86D84E297C92}" type="sibTrans" cxnId="{14B9C0AC-7DE4-417C-89AE-2CB038A2AE4F}">
      <dgm:prSet/>
      <dgm:spPr/>
      <dgm:t>
        <a:bodyPr/>
        <a:lstStyle/>
        <a:p>
          <a:endParaRPr lang="es-ES" sz="300"/>
        </a:p>
      </dgm:t>
    </dgm:pt>
    <dgm:pt modelId="{B64D76F0-5AA6-4EC2-AF02-64BE9DFD1416}">
      <dgm:prSet phldrT="[Texto]" custT="1"/>
      <dgm:spPr>
        <a:solidFill>
          <a:srgbClr val="FF0000"/>
        </a:solidFill>
      </dgm:spPr>
      <dgm:t>
        <a:bodyPr/>
        <a:lstStyle/>
        <a:p>
          <a:r>
            <a:rPr lang="es-ES" sz="300" dirty="0"/>
            <a:t>Episodio</a:t>
          </a:r>
        </a:p>
      </dgm:t>
    </dgm:pt>
    <dgm:pt modelId="{99CD4030-9A5A-413E-8385-94FCB92E1FC9}" type="parTrans" cxnId="{4B2DE81A-7D7F-471D-8D43-B8CFC17103D6}">
      <dgm:prSet/>
      <dgm:spPr/>
      <dgm:t>
        <a:bodyPr/>
        <a:lstStyle/>
        <a:p>
          <a:endParaRPr lang="es-ES" sz="300"/>
        </a:p>
      </dgm:t>
    </dgm:pt>
    <dgm:pt modelId="{A7B67107-0A5D-447B-BF44-985278E1A9D0}" type="sibTrans" cxnId="{4B2DE81A-7D7F-471D-8D43-B8CFC17103D6}">
      <dgm:prSet/>
      <dgm:spPr/>
      <dgm:t>
        <a:bodyPr/>
        <a:lstStyle/>
        <a:p>
          <a:endParaRPr lang="es-ES" sz="300"/>
        </a:p>
      </dgm:t>
    </dgm:pt>
    <dgm:pt modelId="{3A0B1DBE-6FA6-464D-8B80-A19F8B08CA40}">
      <dgm:prSet phldrT="[Texto]" custT="1"/>
      <dgm:spPr/>
      <dgm:t>
        <a:bodyPr/>
        <a:lstStyle/>
        <a:p>
          <a:r>
            <a:rPr lang="es-ES" sz="300" dirty="0"/>
            <a:t>Explotación Vs Exploración</a:t>
          </a:r>
        </a:p>
      </dgm:t>
    </dgm:pt>
    <dgm:pt modelId="{2B548030-4206-42BD-880B-FE6B0D4124C8}" type="parTrans" cxnId="{02F93EF4-EED7-4B3F-B35C-8229FF8A734B}">
      <dgm:prSet/>
      <dgm:spPr/>
      <dgm:t>
        <a:bodyPr/>
        <a:lstStyle/>
        <a:p>
          <a:endParaRPr lang="es-ES" sz="300"/>
        </a:p>
      </dgm:t>
    </dgm:pt>
    <dgm:pt modelId="{B87CFDFF-9C5D-451F-9A7F-9C96B4DFD652}" type="sibTrans" cxnId="{02F93EF4-EED7-4B3F-B35C-8229FF8A734B}">
      <dgm:prSet/>
      <dgm:spPr/>
      <dgm:t>
        <a:bodyPr/>
        <a:lstStyle/>
        <a:p>
          <a:endParaRPr lang="es-ES" sz="300"/>
        </a:p>
      </dgm:t>
    </dgm:pt>
    <dgm:pt modelId="{3B01349B-AFDF-4B5E-9B1C-AB9F246C6968}">
      <dgm:prSet phldrT="[Texto]" custT="1"/>
      <dgm:spPr/>
      <dgm:t>
        <a:bodyPr/>
        <a:lstStyle/>
        <a:p>
          <a:r>
            <a:rPr lang="es-ES" sz="300" dirty="0"/>
            <a:t>Memoria Repetición</a:t>
          </a:r>
        </a:p>
      </dgm:t>
    </dgm:pt>
    <dgm:pt modelId="{90FCAC64-1897-4500-A137-634782D2082D}" type="parTrans" cxnId="{B401B52E-4155-451E-8C79-CA63E6D25B34}">
      <dgm:prSet/>
      <dgm:spPr/>
      <dgm:t>
        <a:bodyPr/>
        <a:lstStyle/>
        <a:p>
          <a:endParaRPr lang="es-ES" sz="300"/>
        </a:p>
      </dgm:t>
    </dgm:pt>
    <dgm:pt modelId="{ABC0C871-51FB-4F54-99EE-B98814C33822}" type="sibTrans" cxnId="{B401B52E-4155-451E-8C79-CA63E6D25B34}">
      <dgm:prSet/>
      <dgm:spPr/>
      <dgm:t>
        <a:bodyPr/>
        <a:lstStyle/>
        <a:p>
          <a:endParaRPr lang="es-ES" sz="300"/>
        </a:p>
      </dgm:t>
    </dgm:pt>
    <dgm:pt modelId="{F8071ACC-0A89-4B3F-80EA-12A659F6E1E2}">
      <dgm:prSet phldrT="[Texto]" custT="1"/>
      <dgm:spPr/>
    </dgm:pt>
    <dgm:pt modelId="{74F4B493-B6BE-42D6-802B-539C08805DDF}" type="parTrans" cxnId="{487C600A-E6FE-4AE8-B921-A5A1F78BAFCE}">
      <dgm:prSet/>
      <dgm:spPr/>
      <dgm:t>
        <a:bodyPr/>
        <a:lstStyle/>
        <a:p>
          <a:endParaRPr lang="es-ES" sz="300"/>
        </a:p>
      </dgm:t>
    </dgm:pt>
    <dgm:pt modelId="{409FB3D0-F6C1-47D7-AB66-B1BD42088510}" type="sibTrans" cxnId="{487C600A-E6FE-4AE8-B921-A5A1F78BAFCE}">
      <dgm:prSet/>
      <dgm:spPr/>
      <dgm:t>
        <a:bodyPr/>
        <a:lstStyle/>
        <a:p>
          <a:endParaRPr lang="es-ES" sz="300"/>
        </a:p>
      </dgm:t>
    </dgm:pt>
    <dgm:pt modelId="{2F84B2A2-F7EF-43C9-82D2-E4C4987D4FD7}">
      <dgm:prSet phldrT="[Texto]"/>
      <dgm:spPr/>
      <dgm:t>
        <a:bodyPr/>
        <a:lstStyle/>
        <a:p>
          <a:endParaRPr lang="es-ES"/>
        </a:p>
      </dgm:t>
    </dgm:pt>
    <dgm:pt modelId="{477E7E64-03E5-4B6A-B224-5C3F0C7A58A1}" type="parTrans" cxnId="{0E34DBDC-6BDD-461E-94B5-9934AC5A505C}">
      <dgm:prSet/>
      <dgm:spPr/>
      <dgm:t>
        <a:bodyPr/>
        <a:lstStyle/>
        <a:p>
          <a:endParaRPr lang="es-ES" sz="300"/>
        </a:p>
      </dgm:t>
    </dgm:pt>
    <dgm:pt modelId="{757A1A8E-45E0-407A-8045-1D3CDB61586B}" type="sibTrans" cxnId="{0E34DBDC-6BDD-461E-94B5-9934AC5A505C}">
      <dgm:prSet/>
      <dgm:spPr/>
      <dgm:t>
        <a:bodyPr/>
        <a:lstStyle/>
        <a:p>
          <a:endParaRPr lang="es-ES" sz="300"/>
        </a:p>
      </dgm:t>
    </dgm:pt>
    <dgm:pt modelId="{6215E239-E659-4ED0-93F7-378823BE34ED}">
      <dgm:prSet phldrT="[Texto]" custT="1"/>
      <dgm:spPr>
        <a:solidFill>
          <a:schemeClr val="accent3">
            <a:lumMod val="75000"/>
          </a:schemeClr>
        </a:solidFill>
      </dgm:spPr>
      <dgm:t>
        <a:bodyPr/>
        <a:lstStyle/>
        <a:p>
          <a:r>
            <a:rPr lang="es-ES" sz="300" kern="1200" dirty="0">
              <a:solidFill>
                <a:prstClr val="white"/>
              </a:solidFill>
              <a:latin typeface="Georgia"/>
              <a:ea typeface="+mn-ea"/>
              <a:cs typeface="+mn-cs"/>
            </a:rPr>
            <a:t>Modelo</a:t>
          </a:r>
        </a:p>
      </dgm:t>
    </dgm:pt>
    <dgm:pt modelId="{AD731D0D-5067-479C-A05B-E696878A0057}" type="parTrans" cxnId="{A3348EE5-B126-46E3-AC78-B6BBFFEE2D3E}">
      <dgm:prSet/>
      <dgm:spPr/>
      <dgm:t>
        <a:bodyPr/>
        <a:lstStyle/>
        <a:p>
          <a:endParaRPr lang="es-ES"/>
        </a:p>
      </dgm:t>
    </dgm:pt>
    <dgm:pt modelId="{609F8EF4-7BB4-416F-B26D-427BA8BE4776}" type="sibTrans" cxnId="{A3348EE5-B126-46E3-AC78-B6BBFFEE2D3E}">
      <dgm:prSet/>
      <dgm:spPr/>
      <dgm:t>
        <a:bodyPr/>
        <a:lstStyle/>
        <a:p>
          <a:endParaRPr lang="es-ES"/>
        </a:p>
      </dgm:t>
    </dgm:pt>
    <dgm:pt modelId="{FB0E4BBF-3851-47A1-88EF-D530F8238BE4}" type="pres">
      <dgm:prSet presAssocID="{EEDA6D56-E64F-435D-8EF5-2CB250C71F5D}" presName="Name0" presStyleCnt="0">
        <dgm:presLayoutVars>
          <dgm:chMax val="7"/>
          <dgm:chPref val="7"/>
          <dgm:dir/>
        </dgm:presLayoutVars>
      </dgm:prSet>
      <dgm:spPr/>
    </dgm:pt>
    <dgm:pt modelId="{3E65CBCC-C84D-4D8F-B26C-23FB982D1CEE}" type="pres">
      <dgm:prSet presAssocID="{EEDA6D56-E64F-435D-8EF5-2CB250C71F5D}" presName="dot1" presStyleLbl="alignNode1" presStyleIdx="0" presStyleCnt="18"/>
      <dgm:spPr/>
    </dgm:pt>
    <dgm:pt modelId="{1DA5D0CA-8FCB-4E42-ABA2-AB630BC9DEC5}" type="pres">
      <dgm:prSet presAssocID="{EEDA6D56-E64F-435D-8EF5-2CB250C71F5D}" presName="dot2" presStyleLbl="alignNode1" presStyleIdx="1" presStyleCnt="18"/>
      <dgm:spPr/>
    </dgm:pt>
    <dgm:pt modelId="{72CB24F8-7DD0-467C-8078-658816513D79}" type="pres">
      <dgm:prSet presAssocID="{EEDA6D56-E64F-435D-8EF5-2CB250C71F5D}" presName="dot3" presStyleLbl="alignNode1" presStyleIdx="2" presStyleCnt="18"/>
      <dgm:spPr/>
    </dgm:pt>
    <dgm:pt modelId="{F7A28B7C-EADD-4042-A1A7-0EFA712FCD2F}" type="pres">
      <dgm:prSet presAssocID="{EEDA6D56-E64F-435D-8EF5-2CB250C71F5D}" presName="dot4" presStyleLbl="alignNode1" presStyleIdx="3" presStyleCnt="18"/>
      <dgm:spPr/>
    </dgm:pt>
    <dgm:pt modelId="{39DA3EFB-CC09-460C-A466-AAD6B0D20AF6}" type="pres">
      <dgm:prSet presAssocID="{EEDA6D56-E64F-435D-8EF5-2CB250C71F5D}" presName="dot5" presStyleLbl="alignNode1" presStyleIdx="4" presStyleCnt="18"/>
      <dgm:spPr/>
    </dgm:pt>
    <dgm:pt modelId="{73519892-4ED5-4558-A301-8E5D842594CD}" type="pres">
      <dgm:prSet presAssocID="{EEDA6D56-E64F-435D-8EF5-2CB250C71F5D}" presName="dot6" presStyleLbl="alignNode1" presStyleIdx="5" presStyleCnt="18"/>
      <dgm:spPr/>
    </dgm:pt>
    <dgm:pt modelId="{F8E82ED7-D24C-466B-ACEF-6C03053CFB37}" type="pres">
      <dgm:prSet presAssocID="{EEDA6D56-E64F-435D-8EF5-2CB250C71F5D}" presName="dot7" presStyleLbl="alignNode1" presStyleIdx="6" presStyleCnt="18"/>
      <dgm:spPr/>
    </dgm:pt>
    <dgm:pt modelId="{2853A440-1596-44C6-A9A1-04FE1662B1A2}" type="pres">
      <dgm:prSet presAssocID="{EEDA6D56-E64F-435D-8EF5-2CB250C71F5D}" presName="dot8" presStyleLbl="alignNode1" presStyleIdx="7" presStyleCnt="18"/>
      <dgm:spPr/>
    </dgm:pt>
    <dgm:pt modelId="{7C6E9214-9FBE-420F-805C-BB2672FEF1C5}" type="pres">
      <dgm:prSet presAssocID="{EEDA6D56-E64F-435D-8EF5-2CB250C71F5D}" presName="dot9" presStyleLbl="alignNode1" presStyleIdx="8" presStyleCnt="18"/>
      <dgm:spPr/>
    </dgm:pt>
    <dgm:pt modelId="{4B8FE4E2-10B6-46B3-AE70-4B96234F8130}" type="pres">
      <dgm:prSet presAssocID="{EEDA6D56-E64F-435D-8EF5-2CB250C71F5D}" presName="dot10" presStyleLbl="alignNode1" presStyleIdx="9" presStyleCnt="18"/>
      <dgm:spPr/>
    </dgm:pt>
    <dgm:pt modelId="{13BA9661-80EB-4B05-AD86-FD6A792A0098}" type="pres">
      <dgm:prSet presAssocID="{EEDA6D56-E64F-435D-8EF5-2CB250C71F5D}" presName="dot11" presStyleLbl="alignNode1" presStyleIdx="10" presStyleCnt="18"/>
      <dgm:spPr/>
    </dgm:pt>
    <dgm:pt modelId="{F6FCC44E-8E3D-40AD-8012-42E6BEB0CBB2}" type="pres">
      <dgm:prSet presAssocID="{EEDA6D56-E64F-435D-8EF5-2CB250C71F5D}" presName="dotArrow1" presStyleLbl="alignNode1" presStyleIdx="11" presStyleCnt="18"/>
      <dgm:spPr/>
    </dgm:pt>
    <dgm:pt modelId="{AF7D0E74-CDB7-47F9-A3D1-72377A9C8048}" type="pres">
      <dgm:prSet presAssocID="{EEDA6D56-E64F-435D-8EF5-2CB250C71F5D}" presName="dotArrow2" presStyleLbl="alignNode1" presStyleIdx="12" presStyleCnt="18"/>
      <dgm:spPr/>
    </dgm:pt>
    <dgm:pt modelId="{0151B865-F5FA-4F63-860D-BC29717A8E96}" type="pres">
      <dgm:prSet presAssocID="{EEDA6D56-E64F-435D-8EF5-2CB250C71F5D}" presName="dotArrow3" presStyleLbl="alignNode1" presStyleIdx="13" presStyleCnt="18"/>
      <dgm:spPr/>
    </dgm:pt>
    <dgm:pt modelId="{BA65214F-78A7-4993-895A-BD37FCDBD86B}" type="pres">
      <dgm:prSet presAssocID="{EEDA6D56-E64F-435D-8EF5-2CB250C71F5D}" presName="dotArrow4" presStyleLbl="alignNode1" presStyleIdx="14" presStyleCnt="18"/>
      <dgm:spPr/>
    </dgm:pt>
    <dgm:pt modelId="{1373446E-CA5C-441F-89FE-DF1F7389A15F}" type="pres">
      <dgm:prSet presAssocID="{EEDA6D56-E64F-435D-8EF5-2CB250C71F5D}" presName="dotArrow5" presStyleLbl="alignNode1" presStyleIdx="15" presStyleCnt="18"/>
      <dgm:spPr/>
    </dgm:pt>
    <dgm:pt modelId="{65D31325-2F35-43D5-B1A0-36DD2B7D84E0}" type="pres">
      <dgm:prSet presAssocID="{EEDA6D56-E64F-435D-8EF5-2CB250C71F5D}" presName="dotArrow6" presStyleLbl="alignNode1" presStyleIdx="16" presStyleCnt="18"/>
      <dgm:spPr/>
    </dgm:pt>
    <dgm:pt modelId="{5E75311B-0F14-4AB0-9DC1-577E189855A6}" type="pres">
      <dgm:prSet presAssocID="{EEDA6D56-E64F-435D-8EF5-2CB250C71F5D}" presName="dotArrow7" presStyleLbl="alignNode1" presStyleIdx="17" presStyleCnt="18"/>
      <dgm:spPr/>
    </dgm:pt>
    <dgm:pt modelId="{0850AA8B-DCC9-4984-AFEF-E4B5AFA50623}" type="pres">
      <dgm:prSet presAssocID="{F4DB96C6-1DB3-4796-99A6-FB2D43F38C7F}" presName="parTx1" presStyleLbl="node1" presStyleIdx="0" presStyleCnt="7"/>
      <dgm:spPr/>
    </dgm:pt>
    <dgm:pt modelId="{3C27E5CF-31E2-4950-A694-F300A7FB2807}" type="pres">
      <dgm:prSet presAssocID="{4889EDD6-8C53-42DF-9CCE-631889CB5700}" presName="picture1" presStyleCnt="0"/>
      <dgm:spPr/>
    </dgm:pt>
    <dgm:pt modelId="{3B213081-5E23-4C8B-A0C3-36DDDB3E052C}" type="pres">
      <dgm:prSet presAssocID="{4889EDD6-8C53-42DF-9CCE-631889CB5700}" presName="imageRepeatNode" presStyleLbl="fgImgPlace1" presStyleIdx="0" presStyleCnt="7"/>
      <dgm:spPr/>
    </dgm:pt>
    <dgm:pt modelId="{A313E6E8-7FBD-4718-9357-379BA7D76047}" type="pres">
      <dgm:prSet presAssocID="{A16E5404-B908-4601-9E42-AAC51512D97F}" presName="parTx2" presStyleLbl="node1" presStyleIdx="1" presStyleCnt="7"/>
      <dgm:spPr/>
    </dgm:pt>
    <dgm:pt modelId="{E09F4AB7-D1B4-402F-86E7-0B228FBB50CF}" type="pres">
      <dgm:prSet presAssocID="{4344CFD1-73A2-43C2-8E31-ABC289B20303}" presName="picture2" presStyleCnt="0"/>
      <dgm:spPr/>
    </dgm:pt>
    <dgm:pt modelId="{94D6A451-4C80-4E51-9687-0148C9AB4265}" type="pres">
      <dgm:prSet presAssocID="{4344CFD1-73A2-43C2-8E31-ABC289B20303}" presName="imageRepeatNode" presStyleLbl="fgImgPlace1" presStyleIdx="1" presStyleCnt="7"/>
      <dgm:spPr/>
    </dgm:pt>
    <dgm:pt modelId="{6B70B3B8-312C-4CE1-8BA6-AD2ABF61AB50}" type="pres">
      <dgm:prSet presAssocID="{AD198CEC-47AF-46E2-8CA2-195EA0EE03B3}" presName="parTx3" presStyleLbl="node1" presStyleIdx="2" presStyleCnt="7"/>
      <dgm:spPr/>
    </dgm:pt>
    <dgm:pt modelId="{BEA0D8C4-1800-4DA1-86C8-617C5EFA9543}" type="pres">
      <dgm:prSet presAssocID="{1E2E3368-AFCA-484D-B15B-86D84E297C92}" presName="picture3" presStyleCnt="0"/>
      <dgm:spPr/>
    </dgm:pt>
    <dgm:pt modelId="{E94CE135-447D-4F9E-9F56-F5267738C1F3}" type="pres">
      <dgm:prSet presAssocID="{1E2E3368-AFCA-484D-B15B-86D84E297C92}" presName="imageRepeatNode" presStyleLbl="fgImgPlace1" presStyleIdx="2" presStyleCnt="7"/>
      <dgm:spPr/>
    </dgm:pt>
    <dgm:pt modelId="{A573F81C-443A-4860-A004-AF30362E7360}" type="pres">
      <dgm:prSet presAssocID="{B64D76F0-5AA6-4EC2-AF02-64BE9DFD1416}" presName="parTx4" presStyleLbl="node1" presStyleIdx="3" presStyleCnt="7"/>
      <dgm:spPr/>
    </dgm:pt>
    <dgm:pt modelId="{A7C51851-1974-4017-AEB5-66B9D189A1DC}" type="pres">
      <dgm:prSet presAssocID="{A7B67107-0A5D-447B-BF44-985278E1A9D0}" presName="picture4" presStyleCnt="0"/>
      <dgm:spPr/>
    </dgm:pt>
    <dgm:pt modelId="{1F4BEB53-E1C8-40EF-BBFF-1C6430773CC1}" type="pres">
      <dgm:prSet presAssocID="{A7B67107-0A5D-447B-BF44-985278E1A9D0}" presName="imageRepeatNode" presStyleLbl="fgImgPlace1" presStyleIdx="3" presStyleCnt="7"/>
      <dgm:spPr/>
    </dgm:pt>
    <dgm:pt modelId="{65920456-FAB8-4ADA-807F-2287EBDF71F8}" type="pres">
      <dgm:prSet presAssocID="{6215E239-E659-4ED0-93F7-378823BE34ED}" presName="parTx5" presStyleLbl="node1" presStyleIdx="4" presStyleCnt="7"/>
      <dgm:spPr/>
    </dgm:pt>
    <dgm:pt modelId="{DA4692CE-8AAC-4DF8-9835-FACD0691A25B}" type="pres">
      <dgm:prSet presAssocID="{609F8EF4-7BB4-416F-B26D-427BA8BE4776}" presName="picture5" presStyleCnt="0"/>
      <dgm:spPr/>
    </dgm:pt>
    <dgm:pt modelId="{568807D8-0932-4CB4-A9F7-654D63C2FDBA}" type="pres">
      <dgm:prSet presAssocID="{609F8EF4-7BB4-416F-B26D-427BA8BE4776}" presName="imageRepeatNode" presStyleLbl="fgImgPlace1" presStyleIdx="4" presStyleCnt="7"/>
      <dgm:spPr/>
    </dgm:pt>
    <dgm:pt modelId="{8CB0D35C-09E9-4488-9B71-CC4F4C034FFA}" type="pres">
      <dgm:prSet presAssocID="{3A0B1DBE-6FA6-464D-8B80-A19F8B08CA40}" presName="parTx6" presStyleLbl="node1" presStyleIdx="5" presStyleCnt="7"/>
      <dgm:spPr/>
    </dgm:pt>
    <dgm:pt modelId="{43015821-B168-4359-8D12-267A6F62D8D1}" type="pres">
      <dgm:prSet presAssocID="{B87CFDFF-9C5D-451F-9A7F-9C96B4DFD652}" presName="picture6" presStyleCnt="0"/>
      <dgm:spPr/>
    </dgm:pt>
    <dgm:pt modelId="{4B55BA40-4663-471B-A3FC-B04D1BF17B25}" type="pres">
      <dgm:prSet presAssocID="{B87CFDFF-9C5D-451F-9A7F-9C96B4DFD652}" presName="imageRepeatNode" presStyleLbl="fgImgPlace1" presStyleIdx="5" presStyleCnt="7"/>
      <dgm:spPr/>
    </dgm:pt>
    <dgm:pt modelId="{205D9920-11C8-4DC9-A87A-4F455E92F694}" type="pres">
      <dgm:prSet presAssocID="{3B01349B-AFDF-4B5E-9B1C-AB9F246C6968}" presName="parTx7" presStyleLbl="node1" presStyleIdx="6" presStyleCnt="7"/>
      <dgm:spPr/>
    </dgm:pt>
    <dgm:pt modelId="{B4ECBD14-C4F0-4375-8203-7E48327DC811}" type="pres">
      <dgm:prSet presAssocID="{ABC0C871-51FB-4F54-99EE-B98814C33822}" presName="picture7" presStyleCnt="0"/>
      <dgm:spPr/>
    </dgm:pt>
    <dgm:pt modelId="{7BB27084-744D-4C02-B47F-A62CF61D9973}" type="pres">
      <dgm:prSet presAssocID="{ABC0C871-51FB-4F54-99EE-B98814C33822}" presName="imageRepeatNode" presStyleLbl="fgImgPlace1" presStyleIdx="6" presStyleCnt="7"/>
      <dgm:spPr/>
    </dgm:pt>
  </dgm:ptLst>
  <dgm:cxnLst>
    <dgm:cxn modelId="{487C600A-E6FE-4AE8-B921-A5A1F78BAFCE}" srcId="{EEDA6D56-E64F-435D-8EF5-2CB250C71F5D}" destId="{F8071ACC-0A89-4B3F-80EA-12A659F6E1E2}" srcOrd="7" destOrd="0" parTransId="{74F4B493-B6BE-42D6-802B-539C08805DDF}" sibTransId="{409FB3D0-F6C1-47D7-AB66-B1BD42088510}"/>
    <dgm:cxn modelId="{8D78CF0A-C1DC-41F0-849A-9BAF0FC827A1}" type="presOf" srcId="{EEDA6D56-E64F-435D-8EF5-2CB250C71F5D}" destId="{FB0E4BBF-3851-47A1-88EF-D530F8238BE4}" srcOrd="0" destOrd="0" presId="urn:microsoft.com/office/officeart/2008/layout/AscendingPictureAccentProcess"/>
    <dgm:cxn modelId="{03895D0D-0DA7-4FB5-92FF-4814C81E0AED}" srcId="{EEDA6D56-E64F-435D-8EF5-2CB250C71F5D}" destId="{A16E5404-B908-4601-9E42-AAC51512D97F}" srcOrd="1" destOrd="0" parTransId="{56255BF7-38C5-4D9E-B7DC-6E209A5B4AF0}" sibTransId="{4344CFD1-73A2-43C2-8E31-ABC289B20303}"/>
    <dgm:cxn modelId="{1B7CA015-4E3F-431A-B7C5-2C2DC3BBAA24}" type="presOf" srcId="{ABC0C871-51FB-4F54-99EE-B98814C33822}" destId="{7BB27084-744D-4C02-B47F-A62CF61D9973}" srcOrd="0" destOrd="0" presId="urn:microsoft.com/office/officeart/2008/layout/AscendingPictureAccentProcess"/>
    <dgm:cxn modelId="{4B2DE81A-7D7F-471D-8D43-B8CFC17103D6}" srcId="{EEDA6D56-E64F-435D-8EF5-2CB250C71F5D}" destId="{B64D76F0-5AA6-4EC2-AF02-64BE9DFD1416}" srcOrd="3" destOrd="0" parTransId="{99CD4030-9A5A-413E-8385-94FCB92E1FC9}" sibTransId="{A7B67107-0A5D-447B-BF44-985278E1A9D0}"/>
    <dgm:cxn modelId="{B401B52E-4155-451E-8C79-CA63E6D25B34}" srcId="{EEDA6D56-E64F-435D-8EF5-2CB250C71F5D}" destId="{3B01349B-AFDF-4B5E-9B1C-AB9F246C6968}" srcOrd="6" destOrd="0" parTransId="{90FCAC64-1897-4500-A137-634782D2082D}" sibTransId="{ABC0C871-51FB-4F54-99EE-B98814C33822}"/>
    <dgm:cxn modelId="{3BA97630-9933-4B7E-9C7B-87B9F3D5ECCA}" type="presOf" srcId="{A7B67107-0A5D-447B-BF44-985278E1A9D0}" destId="{1F4BEB53-E1C8-40EF-BBFF-1C6430773CC1}" srcOrd="0" destOrd="0" presId="urn:microsoft.com/office/officeart/2008/layout/AscendingPictureAccentProcess"/>
    <dgm:cxn modelId="{F8CA1135-DF21-47D4-8D0C-0CBA8BD33FA2}" type="presOf" srcId="{B87CFDFF-9C5D-451F-9A7F-9C96B4DFD652}" destId="{4B55BA40-4663-471B-A3FC-B04D1BF17B25}" srcOrd="0" destOrd="0" presId="urn:microsoft.com/office/officeart/2008/layout/AscendingPictureAccentProcess"/>
    <dgm:cxn modelId="{D3F00141-941D-41D8-B452-8E45F9B4FD34}" type="presOf" srcId="{1E2E3368-AFCA-484D-B15B-86D84E297C92}" destId="{E94CE135-447D-4F9E-9F56-F5267738C1F3}" srcOrd="0" destOrd="0" presId="urn:microsoft.com/office/officeart/2008/layout/AscendingPictureAccentProcess"/>
    <dgm:cxn modelId="{E3AD3C66-B9FB-4382-BC04-CAA77A73B13F}" type="presOf" srcId="{4344CFD1-73A2-43C2-8E31-ABC289B20303}" destId="{94D6A451-4C80-4E51-9687-0148C9AB4265}" srcOrd="0" destOrd="0" presId="urn:microsoft.com/office/officeart/2008/layout/AscendingPictureAccentProcess"/>
    <dgm:cxn modelId="{BA31FB49-EB40-40E9-B568-FC0D8DE3A6F9}" type="presOf" srcId="{609F8EF4-7BB4-416F-B26D-427BA8BE4776}" destId="{568807D8-0932-4CB4-A9F7-654D63C2FDBA}" srcOrd="0" destOrd="0" presId="urn:microsoft.com/office/officeart/2008/layout/AscendingPictureAccentProcess"/>
    <dgm:cxn modelId="{08B2D850-D7AC-432E-9102-D9CFCACB38F1}" type="presOf" srcId="{3A0B1DBE-6FA6-464D-8B80-A19F8B08CA40}" destId="{8CB0D35C-09E9-4488-9B71-CC4F4C034FFA}" srcOrd="0" destOrd="0" presId="urn:microsoft.com/office/officeart/2008/layout/AscendingPictureAccentProcess"/>
    <dgm:cxn modelId="{A831C276-20EB-4A58-84B6-B49E88ED8944}" type="presOf" srcId="{F4DB96C6-1DB3-4796-99A6-FB2D43F38C7F}" destId="{0850AA8B-DCC9-4984-AFEF-E4B5AFA50623}" srcOrd="0" destOrd="0" presId="urn:microsoft.com/office/officeart/2008/layout/AscendingPictureAccentProcess"/>
    <dgm:cxn modelId="{CC8AD685-F973-4883-B6CC-20D9125289EC}" srcId="{EEDA6D56-E64F-435D-8EF5-2CB250C71F5D}" destId="{F4DB96C6-1DB3-4796-99A6-FB2D43F38C7F}" srcOrd="0" destOrd="0" parTransId="{8E9EA6B0-43A9-4DDC-8DF6-EFE1376FDE31}" sibTransId="{4889EDD6-8C53-42DF-9CCE-631889CB5700}"/>
    <dgm:cxn modelId="{7EFF5593-658C-4A76-99BA-AF382258AE47}" type="presOf" srcId="{6215E239-E659-4ED0-93F7-378823BE34ED}" destId="{65920456-FAB8-4ADA-807F-2287EBDF71F8}" srcOrd="0" destOrd="0" presId="urn:microsoft.com/office/officeart/2008/layout/AscendingPictureAccentProcess"/>
    <dgm:cxn modelId="{EC4EC5A3-C9E9-44FD-BA6D-CDBE7B331A9F}" type="presOf" srcId="{B64D76F0-5AA6-4EC2-AF02-64BE9DFD1416}" destId="{A573F81C-443A-4860-A004-AF30362E7360}" srcOrd="0" destOrd="0" presId="urn:microsoft.com/office/officeart/2008/layout/AscendingPictureAccentProcess"/>
    <dgm:cxn modelId="{7B0901AC-B6BE-4B90-9DEA-DA8CA3C625D8}" type="presOf" srcId="{3B01349B-AFDF-4B5E-9B1C-AB9F246C6968}" destId="{205D9920-11C8-4DC9-A87A-4F455E92F694}" srcOrd="0" destOrd="0" presId="urn:microsoft.com/office/officeart/2008/layout/AscendingPictureAccentProcess"/>
    <dgm:cxn modelId="{14B9C0AC-7DE4-417C-89AE-2CB038A2AE4F}" srcId="{EEDA6D56-E64F-435D-8EF5-2CB250C71F5D}" destId="{AD198CEC-47AF-46E2-8CA2-195EA0EE03B3}" srcOrd="2" destOrd="0" parTransId="{9DE879D2-0382-4CF8-9A8E-BF7DADCC6A8B}" sibTransId="{1E2E3368-AFCA-484D-B15B-86D84E297C92}"/>
    <dgm:cxn modelId="{D3BEAED3-38E2-4559-921E-1A83EEBD48D8}" type="presOf" srcId="{4889EDD6-8C53-42DF-9CCE-631889CB5700}" destId="{3B213081-5E23-4C8B-A0C3-36DDDB3E052C}" srcOrd="0" destOrd="0" presId="urn:microsoft.com/office/officeart/2008/layout/AscendingPictureAccentProcess"/>
    <dgm:cxn modelId="{0E34DBDC-6BDD-461E-94B5-9934AC5A505C}" srcId="{EEDA6D56-E64F-435D-8EF5-2CB250C71F5D}" destId="{2F84B2A2-F7EF-43C9-82D2-E4C4987D4FD7}" srcOrd="8" destOrd="0" parTransId="{477E7E64-03E5-4B6A-B224-5C3F0C7A58A1}" sibTransId="{757A1A8E-45E0-407A-8045-1D3CDB61586B}"/>
    <dgm:cxn modelId="{A3348EE5-B126-46E3-AC78-B6BBFFEE2D3E}" srcId="{EEDA6D56-E64F-435D-8EF5-2CB250C71F5D}" destId="{6215E239-E659-4ED0-93F7-378823BE34ED}" srcOrd="4" destOrd="0" parTransId="{AD731D0D-5067-479C-A05B-E696878A0057}" sibTransId="{609F8EF4-7BB4-416F-B26D-427BA8BE4776}"/>
    <dgm:cxn modelId="{25CA86E7-F714-40EF-864F-9D1E27085A82}" type="presOf" srcId="{A16E5404-B908-4601-9E42-AAC51512D97F}" destId="{A313E6E8-7FBD-4718-9357-379BA7D76047}" srcOrd="0" destOrd="0" presId="urn:microsoft.com/office/officeart/2008/layout/AscendingPictureAccentProcess"/>
    <dgm:cxn modelId="{66BB04F4-8C2B-445B-9C80-9E160FE44BC8}" type="presOf" srcId="{AD198CEC-47AF-46E2-8CA2-195EA0EE03B3}" destId="{6B70B3B8-312C-4CE1-8BA6-AD2ABF61AB50}" srcOrd="0" destOrd="0" presId="urn:microsoft.com/office/officeart/2008/layout/AscendingPictureAccentProcess"/>
    <dgm:cxn modelId="{02F93EF4-EED7-4B3F-B35C-8229FF8A734B}" srcId="{EEDA6D56-E64F-435D-8EF5-2CB250C71F5D}" destId="{3A0B1DBE-6FA6-464D-8B80-A19F8B08CA40}" srcOrd="5" destOrd="0" parTransId="{2B548030-4206-42BD-880B-FE6B0D4124C8}" sibTransId="{B87CFDFF-9C5D-451F-9A7F-9C96B4DFD652}"/>
    <dgm:cxn modelId="{188AC38F-07FB-4C5C-9FCE-FF187302E6D8}" type="presParOf" srcId="{FB0E4BBF-3851-47A1-88EF-D530F8238BE4}" destId="{3E65CBCC-C84D-4D8F-B26C-23FB982D1CEE}" srcOrd="0" destOrd="0" presId="urn:microsoft.com/office/officeart/2008/layout/AscendingPictureAccentProcess"/>
    <dgm:cxn modelId="{13F469A5-8043-48DD-B654-CD4E40B42C5F}" type="presParOf" srcId="{FB0E4BBF-3851-47A1-88EF-D530F8238BE4}" destId="{1DA5D0CA-8FCB-4E42-ABA2-AB630BC9DEC5}" srcOrd="1" destOrd="0" presId="urn:microsoft.com/office/officeart/2008/layout/AscendingPictureAccentProcess"/>
    <dgm:cxn modelId="{74986447-1BC4-4CFB-8C47-C8D20490329B}" type="presParOf" srcId="{FB0E4BBF-3851-47A1-88EF-D530F8238BE4}" destId="{72CB24F8-7DD0-467C-8078-658816513D79}" srcOrd="2" destOrd="0" presId="urn:microsoft.com/office/officeart/2008/layout/AscendingPictureAccentProcess"/>
    <dgm:cxn modelId="{1C5297D5-8B2D-47FC-8319-3475063FDC07}" type="presParOf" srcId="{FB0E4BBF-3851-47A1-88EF-D530F8238BE4}" destId="{F7A28B7C-EADD-4042-A1A7-0EFA712FCD2F}" srcOrd="3" destOrd="0" presId="urn:microsoft.com/office/officeart/2008/layout/AscendingPictureAccentProcess"/>
    <dgm:cxn modelId="{22B47874-8528-4E0A-8EEA-BDF25C7A4235}" type="presParOf" srcId="{FB0E4BBF-3851-47A1-88EF-D530F8238BE4}" destId="{39DA3EFB-CC09-460C-A466-AAD6B0D20AF6}" srcOrd="4" destOrd="0" presId="urn:microsoft.com/office/officeart/2008/layout/AscendingPictureAccentProcess"/>
    <dgm:cxn modelId="{E068573A-B7DC-48EE-944A-C07F287B97DD}" type="presParOf" srcId="{FB0E4BBF-3851-47A1-88EF-D530F8238BE4}" destId="{73519892-4ED5-4558-A301-8E5D842594CD}" srcOrd="5" destOrd="0" presId="urn:microsoft.com/office/officeart/2008/layout/AscendingPictureAccentProcess"/>
    <dgm:cxn modelId="{A9DED43A-F8AD-4EE1-8D8A-09F07F212C4E}" type="presParOf" srcId="{FB0E4BBF-3851-47A1-88EF-D530F8238BE4}" destId="{F8E82ED7-D24C-466B-ACEF-6C03053CFB37}" srcOrd="6" destOrd="0" presId="urn:microsoft.com/office/officeart/2008/layout/AscendingPictureAccentProcess"/>
    <dgm:cxn modelId="{843D5536-50AB-4913-ACBF-A6BBFA39C20F}" type="presParOf" srcId="{FB0E4BBF-3851-47A1-88EF-D530F8238BE4}" destId="{2853A440-1596-44C6-A9A1-04FE1662B1A2}" srcOrd="7" destOrd="0" presId="urn:microsoft.com/office/officeart/2008/layout/AscendingPictureAccentProcess"/>
    <dgm:cxn modelId="{18BDC313-C628-4ECF-A0F3-86CA613AFF6B}" type="presParOf" srcId="{FB0E4BBF-3851-47A1-88EF-D530F8238BE4}" destId="{7C6E9214-9FBE-420F-805C-BB2672FEF1C5}" srcOrd="8" destOrd="0" presId="urn:microsoft.com/office/officeart/2008/layout/AscendingPictureAccentProcess"/>
    <dgm:cxn modelId="{D5A733D4-A7AD-4376-A513-CCB985D4E3DA}" type="presParOf" srcId="{FB0E4BBF-3851-47A1-88EF-D530F8238BE4}" destId="{4B8FE4E2-10B6-46B3-AE70-4B96234F8130}" srcOrd="9" destOrd="0" presId="urn:microsoft.com/office/officeart/2008/layout/AscendingPictureAccentProcess"/>
    <dgm:cxn modelId="{58F29A59-E57D-45B3-8958-E149879E4F28}" type="presParOf" srcId="{FB0E4BBF-3851-47A1-88EF-D530F8238BE4}" destId="{13BA9661-80EB-4B05-AD86-FD6A792A0098}" srcOrd="10" destOrd="0" presId="urn:microsoft.com/office/officeart/2008/layout/AscendingPictureAccentProcess"/>
    <dgm:cxn modelId="{2E0FC081-2186-4F0C-8F83-B8FA04B588D1}" type="presParOf" srcId="{FB0E4BBF-3851-47A1-88EF-D530F8238BE4}" destId="{F6FCC44E-8E3D-40AD-8012-42E6BEB0CBB2}" srcOrd="11" destOrd="0" presId="urn:microsoft.com/office/officeart/2008/layout/AscendingPictureAccentProcess"/>
    <dgm:cxn modelId="{BFFBBC9F-FF00-46EE-8FE1-CD3DD7ED6A58}" type="presParOf" srcId="{FB0E4BBF-3851-47A1-88EF-D530F8238BE4}" destId="{AF7D0E74-CDB7-47F9-A3D1-72377A9C8048}" srcOrd="12" destOrd="0" presId="urn:microsoft.com/office/officeart/2008/layout/AscendingPictureAccentProcess"/>
    <dgm:cxn modelId="{66BB10BA-141C-4FC7-BD49-A49C781647B1}" type="presParOf" srcId="{FB0E4BBF-3851-47A1-88EF-D530F8238BE4}" destId="{0151B865-F5FA-4F63-860D-BC29717A8E96}" srcOrd="13" destOrd="0" presId="urn:microsoft.com/office/officeart/2008/layout/AscendingPictureAccentProcess"/>
    <dgm:cxn modelId="{DA2229FE-C5A5-479C-BE40-4758FADAF097}" type="presParOf" srcId="{FB0E4BBF-3851-47A1-88EF-D530F8238BE4}" destId="{BA65214F-78A7-4993-895A-BD37FCDBD86B}" srcOrd="14" destOrd="0" presId="urn:microsoft.com/office/officeart/2008/layout/AscendingPictureAccentProcess"/>
    <dgm:cxn modelId="{FCB1F791-E301-4E15-9159-F182A7684F87}" type="presParOf" srcId="{FB0E4BBF-3851-47A1-88EF-D530F8238BE4}" destId="{1373446E-CA5C-441F-89FE-DF1F7389A15F}" srcOrd="15" destOrd="0" presId="urn:microsoft.com/office/officeart/2008/layout/AscendingPictureAccentProcess"/>
    <dgm:cxn modelId="{E1DEEFE9-64F3-40E2-80DF-FC6ECCF956A8}" type="presParOf" srcId="{FB0E4BBF-3851-47A1-88EF-D530F8238BE4}" destId="{65D31325-2F35-43D5-B1A0-36DD2B7D84E0}" srcOrd="16" destOrd="0" presId="urn:microsoft.com/office/officeart/2008/layout/AscendingPictureAccentProcess"/>
    <dgm:cxn modelId="{3FD8673C-4A07-4EAD-8527-5B8DF02D4B04}" type="presParOf" srcId="{FB0E4BBF-3851-47A1-88EF-D530F8238BE4}" destId="{5E75311B-0F14-4AB0-9DC1-577E189855A6}" srcOrd="17" destOrd="0" presId="urn:microsoft.com/office/officeart/2008/layout/AscendingPictureAccentProcess"/>
    <dgm:cxn modelId="{AD6D8243-2EE3-4BD2-B133-10CE66E935BD}" type="presParOf" srcId="{FB0E4BBF-3851-47A1-88EF-D530F8238BE4}" destId="{0850AA8B-DCC9-4984-AFEF-E4B5AFA50623}" srcOrd="18" destOrd="0" presId="urn:microsoft.com/office/officeart/2008/layout/AscendingPictureAccentProcess"/>
    <dgm:cxn modelId="{89A7E001-1F4C-4FE9-B1CD-E172FBB3C2E9}" type="presParOf" srcId="{FB0E4BBF-3851-47A1-88EF-D530F8238BE4}" destId="{3C27E5CF-31E2-4950-A694-F300A7FB2807}" srcOrd="19" destOrd="0" presId="urn:microsoft.com/office/officeart/2008/layout/AscendingPictureAccentProcess"/>
    <dgm:cxn modelId="{8A900BAF-6A43-4780-9B65-FAF93C8876E6}" type="presParOf" srcId="{3C27E5CF-31E2-4950-A694-F300A7FB2807}" destId="{3B213081-5E23-4C8B-A0C3-36DDDB3E052C}" srcOrd="0" destOrd="0" presId="urn:microsoft.com/office/officeart/2008/layout/AscendingPictureAccentProcess"/>
    <dgm:cxn modelId="{65A66175-026B-4AAC-89D2-126993776CD3}" type="presParOf" srcId="{FB0E4BBF-3851-47A1-88EF-D530F8238BE4}" destId="{A313E6E8-7FBD-4718-9357-379BA7D76047}" srcOrd="20" destOrd="0" presId="urn:microsoft.com/office/officeart/2008/layout/AscendingPictureAccentProcess"/>
    <dgm:cxn modelId="{94462AA1-4B9A-413E-A014-AA04745BF8BC}" type="presParOf" srcId="{FB0E4BBF-3851-47A1-88EF-D530F8238BE4}" destId="{E09F4AB7-D1B4-402F-86E7-0B228FBB50CF}" srcOrd="21" destOrd="0" presId="urn:microsoft.com/office/officeart/2008/layout/AscendingPictureAccentProcess"/>
    <dgm:cxn modelId="{497A2BCE-D68A-481B-99C0-9B5250E1B69F}" type="presParOf" srcId="{E09F4AB7-D1B4-402F-86E7-0B228FBB50CF}" destId="{94D6A451-4C80-4E51-9687-0148C9AB4265}" srcOrd="0" destOrd="0" presId="urn:microsoft.com/office/officeart/2008/layout/AscendingPictureAccentProcess"/>
    <dgm:cxn modelId="{36771449-283E-4C37-8D41-BE5A0B97A7F4}" type="presParOf" srcId="{FB0E4BBF-3851-47A1-88EF-D530F8238BE4}" destId="{6B70B3B8-312C-4CE1-8BA6-AD2ABF61AB50}" srcOrd="22" destOrd="0" presId="urn:microsoft.com/office/officeart/2008/layout/AscendingPictureAccentProcess"/>
    <dgm:cxn modelId="{49837E2A-D9D8-4D4C-890E-ED872E86FE7A}" type="presParOf" srcId="{FB0E4BBF-3851-47A1-88EF-D530F8238BE4}" destId="{BEA0D8C4-1800-4DA1-86C8-617C5EFA9543}" srcOrd="23" destOrd="0" presId="urn:microsoft.com/office/officeart/2008/layout/AscendingPictureAccentProcess"/>
    <dgm:cxn modelId="{DD37C773-4D70-4983-8E79-B24350786A24}" type="presParOf" srcId="{BEA0D8C4-1800-4DA1-86C8-617C5EFA9543}" destId="{E94CE135-447D-4F9E-9F56-F5267738C1F3}" srcOrd="0" destOrd="0" presId="urn:microsoft.com/office/officeart/2008/layout/AscendingPictureAccentProcess"/>
    <dgm:cxn modelId="{3ECE3D22-1885-44C1-AD71-8CB178DD0182}" type="presParOf" srcId="{FB0E4BBF-3851-47A1-88EF-D530F8238BE4}" destId="{A573F81C-443A-4860-A004-AF30362E7360}" srcOrd="24" destOrd="0" presId="urn:microsoft.com/office/officeart/2008/layout/AscendingPictureAccentProcess"/>
    <dgm:cxn modelId="{750EE538-943E-4258-B219-C6CA31F4A9FD}" type="presParOf" srcId="{FB0E4BBF-3851-47A1-88EF-D530F8238BE4}" destId="{A7C51851-1974-4017-AEB5-66B9D189A1DC}" srcOrd="25" destOrd="0" presId="urn:microsoft.com/office/officeart/2008/layout/AscendingPictureAccentProcess"/>
    <dgm:cxn modelId="{D819C989-A49D-40F8-829B-76673501822B}" type="presParOf" srcId="{A7C51851-1974-4017-AEB5-66B9D189A1DC}" destId="{1F4BEB53-E1C8-40EF-BBFF-1C6430773CC1}" srcOrd="0" destOrd="0" presId="urn:microsoft.com/office/officeart/2008/layout/AscendingPictureAccentProcess"/>
    <dgm:cxn modelId="{19286086-E14C-4A91-A7DF-C71A695308F0}" type="presParOf" srcId="{FB0E4BBF-3851-47A1-88EF-D530F8238BE4}" destId="{65920456-FAB8-4ADA-807F-2287EBDF71F8}" srcOrd="26" destOrd="0" presId="urn:microsoft.com/office/officeart/2008/layout/AscendingPictureAccentProcess"/>
    <dgm:cxn modelId="{EEE1846C-96D8-47C5-AEE5-84EC4CCD5E2D}" type="presParOf" srcId="{FB0E4BBF-3851-47A1-88EF-D530F8238BE4}" destId="{DA4692CE-8AAC-4DF8-9835-FACD0691A25B}" srcOrd="27" destOrd="0" presId="urn:microsoft.com/office/officeart/2008/layout/AscendingPictureAccentProcess"/>
    <dgm:cxn modelId="{2D61C2B1-460D-4BED-93D9-7B74762BBC35}" type="presParOf" srcId="{DA4692CE-8AAC-4DF8-9835-FACD0691A25B}" destId="{568807D8-0932-4CB4-A9F7-654D63C2FDBA}" srcOrd="0" destOrd="0" presId="urn:microsoft.com/office/officeart/2008/layout/AscendingPictureAccentProcess"/>
    <dgm:cxn modelId="{C46B3C67-3AF0-4281-93B9-B1B459074201}" type="presParOf" srcId="{FB0E4BBF-3851-47A1-88EF-D530F8238BE4}" destId="{8CB0D35C-09E9-4488-9B71-CC4F4C034FFA}" srcOrd="28" destOrd="0" presId="urn:microsoft.com/office/officeart/2008/layout/AscendingPictureAccentProcess"/>
    <dgm:cxn modelId="{0A7495E5-9726-4FBD-A413-5286FA977F3C}" type="presParOf" srcId="{FB0E4BBF-3851-47A1-88EF-D530F8238BE4}" destId="{43015821-B168-4359-8D12-267A6F62D8D1}" srcOrd="29" destOrd="0" presId="urn:microsoft.com/office/officeart/2008/layout/AscendingPictureAccentProcess"/>
    <dgm:cxn modelId="{0600DBA3-68C1-4469-81A8-CC805CC8EC85}" type="presParOf" srcId="{43015821-B168-4359-8D12-267A6F62D8D1}" destId="{4B55BA40-4663-471B-A3FC-B04D1BF17B25}" srcOrd="0" destOrd="0" presId="urn:microsoft.com/office/officeart/2008/layout/AscendingPictureAccentProcess"/>
    <dgm:cxn modelId="{6B4D9354-1021-4386-81CF-FA70683087D8}" type="presParOf" srcId="{FB0E4BBF-3851-47A1-88EF-D530F8238BE4}" destId="{205D9920-11C8-4DC9-A87A-4F455E92F694}" srcOrd="30" destOrd="0" presId="urn:microsoft.com/office/officeart/2008/layout/AscendingPictureAccentProcess"/>
    <dgm:cxn modelId="{90AA059D-04A4-44F2-9047-94F49F0B60BF}" type="presParOf" srcId="{FB0E4BBF-3851-47A1-88EF-D530F8238BE4}" destId="{B4ECBD14-C4F0-4375-8203-7E48327DC811}" srcOrd="31" destOrd="0" presId="urn:microsoft.com/office/officeart/2008/layout/AscendingPictureAccentProcess"/>
    <dgm:cxn modelId="{756FEAD1-1891-4254-9526-8B0A41815528}" type="presParOf" srcId="{B4ECBD14-C4F0-4375-8203-7E48327DC811}" destId="{7BB27084-744D-4C02-B47F-A62CF61D9973}"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DA6D56-E64F-435D-8EF5-2CB250C71F5D}"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4DB96C6-1DB3-4796-99A6-FB2D43F38C7F}">
      <dgm:prSet phldrT="[Texto]" custT="1"/>
      <dgm:spPr>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spcFirstLastPara="0" vert="horz" wrap="square" lIns="70739" tIns="11430" rIns="11430" bIns="11430" numCol="1" spcCol="1270" anchor="ctr" anchorCtr="0"/>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gm:t>
    </dgm:pt>
    <dgm:pt modelId="{8E9EA6B0-43A9-4DDC-8DF6-EFE1376FDE31}" type="parTrans" cxnId="{CC8AD685-F973-4883-B6CC-20D9125289EC}">
      <dgm:prSet/>
      <dgm:spPr/>
      <dgm:t>
        <a:bodyPr/>
        <a:lstStyle/>
        <a:p>
          <a:endParaRPr lang="es-ES" sz="300"/>
        </a:p>
      </dgm:t>
    </dgm:pt>
    <dgm:pt modelId="{4889EDD6-8C53-42DF-9CCE-631889CB5700}" type="sibTrans" cxnId="{CC8AD685-F973-4883-B6CC-20D9125289EC}">
      <dgm:prSet/>
      <dgm:spPr/>
      <dgm:t>
        <a:bodyPr/>
        <a:lstStyle/>
        <a:p>
          <a:endParaRPr lang="es-ES" sz="300"/>
        </a:p>
      </dgm:t>
    </dgm:pt>
    <dgm:pt modelId="{A16E5404-B908-4601-9E42-AAC51512D97F}">
      <dgm:prSet phldrT="[Texto]" custT="1"/>
      <dgm:spPr>
        <a:solidFill>
          <a:srgbClr val="FF0000"/>
        </a:solidFill>
      </dgm:spPr>
      <dgm:t>
        <a:bodyPr/>
        <a:lstStyle/>
        <a:p>
          <a:r>
            <a:rPr lang="es-ES" sz="300" dirty="0"/>
            <a:t>Acciones</a:t>
          </a:r>
        </a:p>
      </dgm:t>
    </dgm:pt>
    <dgm:pt modelId="{56255BF7-38C5-4D9E-B7DC-6E209A5B4AF0}" type="parTrans" cxnId="{03895D0D-0DA7-4FB5-92FF-4814C81E0AED}">
      <dgm:prSet/>
      <dgm:spPr/>
      <dgm:t>
        <a:bodyPr/>
        <a:lstStyle/>
        <a:p>
          <a:endParaRPr lang="es-ES" sz="300"/>
        </a:p>
      </dgm:t>
    </dgm:pt>
    <dgm:pt modelId="{4344CFD1-73A2-43C2-8E31-ABC289B20303}" type="sibTrans" cxnId="{03895D0D-0DA7-4FB5-92FF-4814C81E0AED}">
      <dgm:prSet/>
      <dgm:spPr/>
      <dgm:t>
        <a:bodyPr/>
        <a:lstStyle/>
        <a:p>
          <a:endParaRPr lang="es-ES" sz="300"/>
        </a:p>
      </dgm:t>
    </dgm:pt>
    <dgm:pt modelId="{AD198CEC-47AF-46E2-8CA2-195EA0EE03B3}">
      <dgm:prSet phldrT="[Texto]" custT="1"/>
      <dgm:spPr>
        <a:solidFill>
          <a:srgbClr val="FF0000"/>
        </a:solidFill>
      </dgm:spPr>
      <dgm:t>
        <a:bodyPr/>
        <a:lstStyle/>
        <a:p>
          <a:r>
            <a:rPr lang="es-ES" sz="300" dirty="0"/>
            <a:t>Recompensas</a:t>
          </a:r>
        </a:p>
      </dgm:t>
    </dgm:pt>
    <dgm:pt modelId="{9DE879D2-0382-4CF8-9A8E-BF7DADCC6A8B}" type="parTrans" cxnId="{14B9C0AC-7DE4-417C-89AE-2CB038A2AE4F}">
      <dgm:prSet/>
      <dgm:spPr/>
      <dgm:t>
        <a:bodyPr/>
        <a:lstStyle/>
        <a:p>
          <a:endParaRPr lang="es-ES" sz="300"/>
        </a:p>
      </dgm:t>
    </dgm:pt>
    <dgm:pt modelId="{1E2E3368-AFCA-484D-B15B-86D84E297C92}" type="sibTrans" cxnId="{14B9C0AC-7DE4-417C-89AE-2CB038A2AE4F}">
      <dgm:prSet/>
      <dgm:spPr/>
      <dgm:t>
        <a:bodyPr/>
        <a:lstStyle/>
        <a:p>
          <a:endParaRPr lang="es-ES" sz="300"/>
        </a:p>
      </dgm:t>
    </dgm:pt>
    <dgm:pt modelId="{B64D76F0-5AA6-4EC2-AF02-64BE9DFD1416}">
      <dgm:prSet phldrT="[Texto]" custT="1"/>
      <dgm:spPr>
        <a:solidFill>
          <a:srgbClr val="FF0000"/>
        </a:solidFill>
      </dgm:spPr>
      <dgm:t>
        <a:bodyPr/>
        <a:lstStyle/>
        <a:p>
          <a:r>
            <a:rPr lang="es-ES" sz="300" dirty="0"/>
            <a:t>Episodio</a:t>
          </a:r>
        </a:p>
      </dgm:t>
    </dgm:pt>
    <dgm:pt modelId="{99CD4030-9A5A-413E-8385-94FCB92E1FC9}" type="parTrans" cxnId="{4B2DE81A-7D7F-471D-8D43-B8CFC17103D6}">
      <dgm:prSet/>
      <dgm:spPr/>
      <dgm:t>
        <a:bodyPr/>
        <a:lstStyle/>
        <a:p>
          <a:endParaRPr lang="es-ES" sz="300"/>
        </a:p>
      </dgm:t>
    </dgm:pt>
    <dgm:pt modelId="{A7B67107-0A5D-447B-BF44-985278E1A9D0}" type="sibTrans" cxnId="{4B2DE81A-7D7F-471D-8D43-B8CFC17103D6}">
      <dgm:prSet/>
      <dgm:spPr/>
      <dgm:t>
        <a:bodyPr/>
        <a:lstStyle/>
        <a:p>
          <a:endParaRPr lang="es-ES" sz="300"/>
        </a:p>
      </dgm:t>
    </dgm:pt>
    <dgm:pt modelId="{3A0B1DBE-6FA6-464D-8B80-A19F8B08CA40}">
      <dgm:prSet phldrT="[Texto]" custT="1"/>
      <dgm:spPr/>
      <dgm:t>
        <a:bodyPr/>
        <a:lstStyle/>
        <a:p>
          <a:r>
            <a:rPr lang="es-ES" sz="300" dirty="0"/>
            <a:t>Explotación Vs Exploración</a:t>
          </a:r>
        </a:p>
      </dgm:t>
    </dgm:pt>
    <dgm:pt modelId="{2B548030-4206-42BD-880B-FE6B0D4124C8}" type="parTrans" cxnId="{02F93EF4-EED7-4B3F-B35C-8229FF8A734B}">
      <dgm:prSet/>
      <dgm:spPr/>
      <dgm:t>
        <a:bodyPr/>
        <a:lstStyle/>
        <a:p>
          <a:endParaRPr lang="es-ES" sz="300"/>
        </a:p>
      </dgm:t>
    </dgm:pt>
    <dgm:pt modelId="{B87CFDFF-9C5D-451F-9A7F-9C96B4DFD652}" type="sibTrans" cxnId="{02F93EF4-EED7-4B3F-B35C-8229FF8A734B}">
      <dgm:prSet/>
      <dgm:spPr/>
      <dgm:t>
        <a:bodyPr/>
        <a:lstStyle/>
        <a:p>
          <a:endParaRPr lang="es-ES" sz="300"/>
        </a:p>
      </dgm:t>
    </dgm:pt>
    <dgm:pt modelId="{3B01349B-AFDF-4B5E-9B1C-AB9F246C6968}">
      <dgm:prSet phldrT="[Texto]" custT="1"/>
      <dgm:spPr/>
      <dgm:t>
        <a:bodyPr/>
        <a:lstStyle/>
        <a:p>
          <a:r>
            <a:rPr lang="es-ES" sz="300" dirty="0"/>
            <a:t>Memoria Repetición</a:t>
          </a:r>
        </a:p>
      </dgm:t>
    </dgm:pt>
    <dgm:pt modelId="{90FCAC64-1897-4500-A137-634782D2082D}" type="parTrans" cxnId="{B401B52E-4155-451E-8C79-CA63E6D25B34}">
      <dgm:prSet/>
      <dgm:spPr/>
      <dgm:t>
        <a:bodyPr/>
        <a:lstStyle/>
        <a:p>
          <a:endParaRPr lang="es-ES" sz="300"/>
        </a:p>
      </dgm:t>
    </dgm:pt>
    <dgm:pt modelId="{ABC0C871-51FB-4F54-99EE-B98814C33822}" type="sibTrans" cxnId="{B401B52E-4155-451E-8C79-CA63E6D25B34}">
      <dgm:prSet/>
      <dgm:spPr/>
      <dgm:t>
        <a:bodyPr/>
        <a:lstStyle/>
        <a:p>
          <a:endParaRPr lang="es-ES" sz="300"/>
        </a:p>
      </dgm:t>
    </dgm:pt>
    <dgm:pt modelId="{F8071ACC-0A89-4B3F-80EA-12A659F6E1E2}">
      <dgm:prSet phldrT="[Texto]" custT="1"/>
      <dgm:spPr/>
    </dgm:pt>
    <dgm:pt modelId="{74F4B493-B6BE-42D6-802B-539C08805DDF}" type="parTrans" cxnId="{487C600A-E6FE-4AE8-B921-A5A1F78BAFCE}">
      <dgm:prSet/>
      <dgm:spPr/>
      <dgm:t>
        <a:bodyPr/>
        <a:lstStyle/>
        <a:p>
          <a:endParaRPr lang="es-ES" sz="300"/>
        </a:p>
      </dgm:t>
    </dgm:pt>
    <dgm:pt modelId="{409FB3D0-F6C1-47D7-AB66-B1BD42088510}" type="sibTrans" cxnId="{487C600A-E6FE-4AE8-B921-A5A1F78BAFCE}">
      <dgm:prSet/>
      <dgm:spPr/>
      <dgm:t>
        <a:bodyPr/>
        <a:lstStyle/>
        <a:p>
          <a:endParaRPr lang="es-ES" sz="300"/>
        </a:p>
      </dgm:t>
    </dgm:pt>
    <dgm:pt modelId="{2F84B2A2-F7EF-43C9-82D2-E4C4987D4FD7}">
      <dgm:prSet phldrT="[Texto]"/>
      <dgm:spPr/>
      <dgm:t>
        <a:bodyPr/>
        <a:lstStyle/>
        <a:p>
          <a:endParaRPr lang="es-ES"/>
        </a:p>
      </dgm:t>
    </dgm:pt>
    <dgm:pt modelId="{477E7E64-03E5-4B6A-B224-5C3F0C7A58A1}" type="parTrans" cxnId="{0E34DBDC-6BDD-461E-94B5-9934AC5A505C}">
      <dgm:prSet/>
      <dgm:spPr/>
      <dgm:t>
        <a:bodyPr/>
        <a:lstStyle/>
        <a:p>
          <a:endParaRPr lang="es-ES" sz="300"/>
        </a:p>
      </dgm:t>
    </dgm:pt>
    <dgm:pt modelId="{757A1A8E-45E0-407A-8045-1D3CDB61586B}" type="sibTrans" cxnId="{0E34DBDC-6BDD-461E-94B5-9934AC5A505C}">
      <dgm:prSet/>
      <dgm:spPr/>
      <dgm:t>
        <a:bodyPr/>
        <a:lstStyle/>
        <a:p>
          <a:endParaRPr lang="es-ES" sz="300"/>
        </a:p>
      </dgm:t>
    </dgm:pt>
    <dgm:pt modelId="{6215E239-E659-4ED0-93F7-378823BE34ED}">
      <dgm:prSet phldrT="[Texto]" custT="1"/>
      <dgm:spPr>
        <a:solidFill>
          <a:schemeClr val="accent3">
            <a:lumMod val="75000"/>
          </a:schemeClr>
        </a:solidFill>
      </dgm:spPr>
      <dgm:t>
        <a:bodyPr/>
        <a:lstStyle/>
        <a:p>
          <a:r>
            <a:rPr lang="es-ES" sz="300" kern="1200" dirty="0">
              <a:solidFill>
                <a:prstClr val="white"/>
              </a:solidFill>
              <a:latin typeface="Georgia"/>
              <a:ea typeface="+mn-ea"/>
              <a:cs typeface="+mn-cs"/>
            </a:rPr>
            <a:t>Modelo</a:t>
          </a:r>
        </a:p>
      </dgm:t>
    </dgm:pt>
    <dgm:pt modelId="{AD731D0D-5067-479C-A05B-E696878A0057}" type="parTrans" cxnId="{A3348EE5-B126-46E3-AC78-B6BBFFEE2D3E}">
      <dgm:prSet/>
      <dgm:spPr/>
      <dgm:t>
        <a:bodyPr/>
        <a:lstStyle/>
        <a:p>
          <a:endParaRPr lang="es-ES"/>
        </a:p>
      </dgm:t>
    </dgm:pt>
    <dgm:pt modelId="{609F8EF4-7BB4-416F-B26D-427BA8BE4776}" type="sibTrans" cxnId="{A3348EE5-B126-46E3-AC78-B6BBFFEE2D3E}">
      <dgm:prSet/>
      <dgm:spPr/>
      <dgm:t>
        <a:bodyPr/>
        <a:lstStyle/>
        <a:p>
          <a:endParaRPr lang="es-ES"/>
        </a:p>
      </dgm:t>
    </dgm:pt>
    <dgm:pt modelId="{FB0E4BBF-3851-47A1-88EF-D530F8238BE4}" type="pres">
      <dgm:prSet presAssocID="{EEDA6D56-E64F-435D-8EF5-2CB250C71F5D}" presName="Name0" presStyleCnt="0">
        <dgm:presLayoutVars>
          <dgm:chMax val="7"/>
          <dgm:chPref val="7"/>
          <dgm:dir/>
        </dgm:presLayoutVars>
      </dgm:prSet>
      <dgm:spPr/>
    </dgm:pt>
    <dgm:pt modelId="{3E65CBCC-C84D-4D8F-B26C-23FB982D1CEE}" type="pres">
      <dgm:prSet presAssocID="{EEDA6D56-E64F-435D-8EF5-2CB250C71F5D}" presName="dot1" presStyleLbl="alignNode1" presStyleIdx="0" presStyleCnt="18"/>
      <dgm:spPr/>
    </dgm:pt>
    <dgm:pt modelId="{1DA5D0CA-8FCB-4E42-ABA2-AB630BC9DEC5}" type="pres">
      <dgm:prSet presAssocID="{EEDA6D56-E64F-435D-8EF5-2CB250C71F5D}" presName="dot2" presStyleLbl="alignNode1" presStyleIdx="1" presStyleCnt="18"/>
      <dgm:spPr/>
    </dgm:pt>
    <dgm:pt modelId="{72CB24F8-7DD0-467C-8078-658816513D79}" type="pres">
      <dgm:prSet presAssocID="{EEDA6D56-E64F-435D-8EF5-2CB250C71F5D}" presName="dot3" presStyleLbl="alignNode1" presStyleIdx="2" presStyleCnt="18"/>
      <dgm:spPr/>
    </dgm:pt>
    <dgm:pt modelId="{F7A28B7C-EADD-4042-A1A7-0EFA712FCD2F}" type="pres">
      <dgm:prSet presAssocID="{EEDA6D56-E64F-435D-8EF5-2CB250C71F5D}" presName="dot4" presStyleLbl="alignNode1" presStyleIdx="3" presStyleCnt="18"/>
      <dgm:spPr/>
    </dgm:pt>
    <dgm:pt modelId="{39DA3EFB-CC09-460C-A466-AAD6B0D20AF6}" type="pres">
      <dgm:prSet presAssocID="{EEDA6D56-E64F-435D-8EF5-2CB250C71F5D}" presName="dot5" presStyleLbl="alignNode1" presStyleIdx="4" presStyleCnt="18"/>
      <dgm:spPr/>
    </dgm:pt>
    <dgm:pt modelId="{73519892-4ED5-4558-A301-8E5D842594CD}" type="pres">
      <dgm:prSet presAssocID="{EEDA6D56-E64F-435D-8EF5-2CB250C71F5D}" presName="dot6" presStyleLbl="alignNode1" presStyleIdx="5" presStyleCnt="18"/>
      <dgm:spPr/>
    </dgm:pt>
    <dgm:pt modelId="{F8E82ED7-D24C-466B-ACEF-6C03053CFB37}" type="pres">
      <dgm:prSet presAssocID="{EEDA6D56-E64F-435D-8EF5-2CB250C71F5D}" presName="dot7" presStyleLbl="alignNode1" presStyleIdx="6" presStyleCnt="18"/>
      <dgm:spPr/>
    </dgm:pt>
    <dgm:pt modelId="{2853A440-1596-44C6-A9A1-04FE1662B1A2}" type="pres">
      <dgm:prSet presAssocID="{EEDA6D56-E64F-435D-8EF5-2CB250C71F5D}" presName="dot8" presStyleLbl="alignNode1" presStyleIdx="7" presStyleCnt="18"/>
      <dgm:spPr/>
    </dgm:pt>
    <dgm:pt modelId="{7C6E9214-9FBE-420F-805C-BB2672FEF1C5}" type="pres">
      <dgm:prSet presAssocID="{EEDA6D56-E64F-435D-8EF5-2CB250C71F5D}" presName="dot9" presStyleLbl="alignNode1" presStyleIdx="8" presStyleCnt="18"/>
      <dgm:spPr/>
    </dgm:pt>
    <dgm:pt modelId="{4B8FE4E2-10B6-46B3-AE70-4B96234F8130}" type="pres">
      <dgm:prSet presAssocID="{EEDA6D56-E64F-435D-8EF5-2CB250C71F5D}" presName="dot10" presStyleLbl="alignNode1" presStyleIdx="9" presStyleCnt="18"/>
      <dgm:spPr/>
    </dgm:pt>
    <dgm:pt modelId="{13BA9661-80EB-4B05-AD86-FD6A792A0098}" type="pres">
      <dgm:prSet presAssocID="{EEDA6D56-E64F-435D-8EF5-2CB250C71F5D}" presName="dot11" presStyleLbl="alignNode1" presStyleIdx="10" presStyleCnt="18"/>
      <dgm:spPr/>
    </dgm:pt>
    <dgm:pt modelId="{F6FCC44E-8E3D-40AD-8012-42E6BEB0CBB2}" type="pres">
      <dgm:prSet presAssocID="{EEDA6D56-E64F-435D-8EF5-2CB250C71F5D}" presName="dotArrow1" presStyleLbl="alignNode1" presStyleIdx="11" presStyleCnt="18"/>
      <dgm:spPr/>
    </dgm:pt>
    <dgm:pt modelId="{AF7D0E74-CDB7-47F9-A3D1-72377A9C8048}" type="pres">
      <dgm:prSet presAssocID="{EEDA6D56-E64F-435D-8EF5-2CB250C71F5D}" presName="dotArrow2" presStyleLbl="alignNode1" presStyleIdx="12" presStyleCnt="18"/>
      <dgm:spPr/>
    </dgm:pt>
    <dgm:pt modelId="{0151B865-F5FA-4F63-860D-BC29717A8E96}" type="pres">
      <dgm:prSet presAssocID="{EEDA6D56-E64F-435D-8EF5-2CB250C71F5D}" presName="dotArrow3" presStyleLbl="alignNode1" presStyleIdx="13" presStyleCnt="18"/>
      <dgm:spPr/>
    </dgm:pt>
    <dgm:pt modelId="{BA65214F-78A7-4993-895A-BD37FCDBD86B}" type="pres">
      <dgm:prSet presAssocID="{EEDA6D56-E64F-435D-8EF5-2CB250C71F5D}" presName="dotArrow4" presStyleLbl="alignNode1" presStyleIdx="14" presStyleCnt="18"/>
      <dgm:spPr/>
    </dgm:pt>
    <dgm:pt modelId="{1373446E-CA5C-441F-89FE-DF1F7389A15F}" type="pres">
      <dgm:prSet presAssocID="{EEDA6D56-E64F-435D-8EF5-2CB250C71F5D}" presName="dotArrow5" presStyleLbl="alignNode1" presStyleIdx="15" presStyleCnt="18"/>
      <dgm:spPr/>
    </dgm:pt>
    <dgm:pt modelId="{65D31325-2F35-43D5-B1A0-36DD2B7D84E0}" type="pres">
      <dgm:prSet presAssocID="{EEDA6D56-E64F-435D-8EF5-2CB250C71F5D}" presName="dotArrow6" presStyleLbl="alignNode1" presStyleIdx="16" presStyleCnt="18"/>
      <dgm:spPr/>
    </dgm:pt>
    <dgm:pt modelId="{5E75311B-0F14-4AB0-9DC1-577E189855A6}" type="pres">
      <dgm:prSet presAssocID="{EEDA6D56-E64F-435D-8EF5-2CB250C71F5D}" presName="dotArrow7" presStyleLbl="alignNode1" presStyleIdx="17" presStyleCnt="18"/>
      <dgm:spPr/>
    </dgm:pt>
    <dgm:pt modelId="{0850AA8B-DCC9-4984-AFEF-E4B5AFA50623}" type="pres">
      <dgm:prSet presAssocID="{F4DB96C6-1DB3-4796-99A6-FB2D43F38C7F}" presName="parTx1" presStyleLbl="node1" presStyleIdx="0" presStyleCnt="7"/>
      <dgm:spPr/>
    </dgm:pt>
    <dgm:pt modelId="{3C27E5CF-31E2-4950-A694-F300A7FB2807}" type="pres">
      <dgm:prSet presAssocID="{4889EDD6-8C53-42DF-9CCE-631889CB5700}" presName="picture1" presStyleCnt="0"/>
      <dgm:spPr/>
    </dgm:pt>
    <dgm:pt modelId="{3B213081-5E23-4C8B-A0C3-36DDDB3E052C}" type="pres">
      <dgm:prSet presAssocID="{4889EDD6-8C53-42DF-9CCE-631889CB5700}" presName="imageRepeatNode" presStyleLbl="fgImgPlace1" presStyleIdx="0" presStyleCnt="7"/>
      <dgm:spPr/>
    </dgm:pt>
    <dgm:pt modelId="{A313E6E8-7FBD-4718-9357-379BA7D76047}" type="pres">
      <dgm:prSet presAssocID="{A16E5404-B908-4601-9E42-AAC51512D97F}" presName="parTx2" presStyleLbl="node1" presStyleIdx="1" presStyleCnt="7"/>
      <dgm:spPr/>
    </dgm:pt>
    <dgm:pt modelId="{E09F4AB7-D1B4-402F-86E7-0B228FBB50CF}" type="pres">
      <dgm:prSet presAssocID="{4344CFD1-73A2-43C2-8E31-ABC289B20303}" presName="picture2" presStyleCnt="0"/>
      <dgm:spPr/>
    </dgm:pt>
    <dgm:pt modelId="{94D6A451-4C80-4E51-9687-0148C9AB4265}" type="pres">
      <dgm:prSet presAssocID="{4344CFD1-73A2-43C2-8E31-ABC289B20303}" presName="imageRepeatNode" presStyleLbl="fgImgPlace1" presStyleIdx="1" presStyleCnt="7"/>
      <dgm:spPr/>
    </dgm:pt>
    <dgm:pt modelId="{6B70B3B8-312C-4CE1-8BA6-AD2ABF61AB50}" type="pres">
      <dgm:prSet presAssocID="{AD198CEC-47AF-46E2-8CA2-195EA0EE03B3}" presName="parTx3" presStyleLbl="node1" presStyleIdx="2" presStyleCnt="7"/>
      <dgm:spPr/>
    </dgm:pt>
    <dgm:pt modelId="{BEA0D8C4-1800-4DA1-86C8-617C5EFA9543}" type="pres">
      <dgm:prSet presAssocID="{1E2E3368-AFCA-484D-B15B-86D84E297C92}" presName="picture3" presStyleCnt="0"/>
      <dgm:spPr/>
    </dgm:pt>
    <dgm:pt modelId="{E94CE135-447D-4F9E-9F56-F5267738C1F3}" type="pres">
      <dgm:prSet presAssocID="{1E2E3368-AFCA-484D-B15B-86D84E297C92}" presName="imageRepeatNode" presStyleLbl="fgImgPlace1" presStyleIdx="2" presStyleCnt="7"/>
      <dgm:spPr/>
    </dgm:pt>
    <dgm:pt modelId="{A573F81C-443A-4860-A004-AF30362E7360}" type="pres">
      <dgm:prSet presAssocID="{B64D76F0-5AA6-4EC2-AF02-64BE9DFD1416}" presName="parTx4" presStyleLbl="node1" presStyleIdx="3" presStyleCnt="7"/>
      <dgm:spPr/>
    </dgm:pt>
    <dgm:pt modelId="{A7C51851-1974-4017-AEB5-66B9D189A1DC}" type="pres">
      <dgm:prSet presAssocID="{A7B67107-0A5D-447B-BF44-985278E1A9D0}" presName="picture4" presStyleCnt="0"/>
      <dgm:spPr/>
    </dgm:pt>
    <dgm:pt modelId="{1F4BEB53-E1C8-40EF-BBFF-1C6430773CC1}" type="pres">
      <dgm:prSet presAssocID="{A7B67107-0A5D-447B-BF44-985278E1A9D0}" presName="imageRepeatNode" presStyleLbl="fgImgPlace1" presStyleIdx="3" presStyleCnt="7"/>
      <dgm:spPr/>
    </dgm:pt>
    <dgm:pt modelId="{65920456-FAB8-4ADA-807F-2287EBDF71F8}" type="pres">
      <dgm:prSet presAssocID="{6215E239-E659-4ED0-93F7-378823BE34ED}" presName="parTx5" presStyleLbl="node1" presStyleIdx="4" presStyleCnt="7"/>
      <dgm:spPr/>
    </dgm:pt>
    <dgm:pt modelId="{DA4692CE-8AAC-4DF8-9835-FACD0691A25B}" type="pres">
      <dgm:prSet presAssocID="{609F8EF4-7BB4-416F-B26D-427BA8BE4776}" presName="picture5" presStyleCnt="0"/>
      <dgm:spPr/>
    </dgm:pt>
    <dgm:pt modelId="{568807D8-0932-4CB4-A9F7-654D63C2FDBA}" type="pres">
      <dgm:prSet presAssocID="{609F8EF4-7BB4-416F-B26D-427BA8BE4776}" presName="imageRepeatNode" presStyleLbl="fgImgPlace1" presStyleIdx="4" presStyleCnt="7"/>
      <dgm:spPr/>
    </dgm:pt>
    <dgm:pt modelId="{8CB0D35C-09E9-4488-9B71-CC4F4C034FFA}" type="pres">
      <dgm:prSet presAssocID="{3A0B1DBE-6FA6-464D-8B80-A19F8B08CA40}" presName="parTx6" presStyleLbl="node1" presStyleIdx="5" presStyleCnt="7"/>
      <dgm:spPr/>
    </dgm:pt>
    <dgm:pt modelId="{43015821-B168-4359-8D12-267A6F62D8D1}" type="pres">
      <dgm:prSet presAssocID="{B87CFDFF-9C5D-451F-9A7F-9C96B4DFD652}" presName="picture6" presStyleCnt="0"/>
      <dgm:spPr/>
    </dgm:pt>
    <dgm:pt modelId="{4B55BA40-4663-471B-A3FC-B04D1BF17B25}" type="pres">
      <dgm:prSet presAssocID="{B87CFDFF-9C5D-451F-9A7F-9C96B4DFD652}" presName="imageRepeatNode" presStyleLbl="fgImgPlace1" presStyleIdx="5" presStyleCnt="7"/>
      <dgm:spPr/>
    </dgm:pt>
    <dgm:pt modelId="{205D9920-11C8-4DC9-A87A-4F455E92F694}" type="pres">
      <dgm:prSet presAssocID="{3B01349B-AFDF-4B5E-9B1C-AB9F246C6968}" presName="parTx7" presStyleLbl="node1" presStyleIdx="6" presStyleCnt="7"/>
      <dgm:spPr/>
    </dgm:pt>
    <dgm:pt modelId="{B4ECBD14-C4F0-4375-8203-7E48327DC811}" type="pres">
      <dgm:prSet presAssocID="{ABC0C871-51FB-4F54-99EE-B98814C33822}" presName="picture7" presStyleCnt="0"/>
      <dgm:spPr/>
    </dgm:pt>
    <dgm:pt modelId="{7BB27084-744D-4C02-B47F-A62CF61D9973}" type="pres">
      <dgm:prSet presAssocID="{ABC0C871-51FB-4F54-99EE-B98814C33822}" presName="imageRepeatNode" presStyleLbl="fgImgPlace1" presStyleIdx="6" presStyleCnt="7"/>
      <dgm:spPr/>
    </dgm:pt>
  </dgm:ptLst>
  <dgm:cxnLst>
    <dgm:cxn modelId="{487C600A-E6FE-4AE8-B921-A5A1F78BAFCE}" srcId="{EEDA6D56-E64F-435D-8EF5-2CB250C71F5D}" destId="{F8071ACC-0A89-4B3F-80EA-12A659F6E1E2}" srcOrd="7" destOrd="0" parTransId="{74F4B493-B6BE-42D6-802B-539C08805DDF}" sibTransId="{409FB3D0-F6C1-47D7-AB66-B1BD42088510}"/>
    <dgm:cxn modelId="{8D78CF0A-C1DC-41F0-849A-9BAF0FC827A1}" type="presOf" srcId="{EEDA6D56-E64F-435D-8EF5-2CB250C71F5D}" destId="{FB0E4BBF-3851-47A1-88EF-D530F8238BE4}" srcOrd="0" destOrd="0" presId="urn:microsoft.com/office/officeart/2008/layout/AscendingPictureAccentProcess"/>
    <dgm:cxn modelId="{03895D0D-0DA7-4FB5-92FF-4814C81E0AED}" srcId="{EEDA6D56-E64F-435D-8EF5-2CB250C71F5D}" destId="{A16E5404-B908-4601-9E42-AAC51512D97F}" srcOrd="1" destOrd="0" parTransId="{56255BF7-38C5-4D9E-B7DC-6E209A5B4AF0}" sibTransId="{4344CFD1-73A2-43C2-8E31-ABC289B20303}"/>
    <dgm:cxn modelId="{1B7CA015-4E3F-431A-B7C5-2C2DC3BBAA24}" type="presOf" srcId="{ABC0C871-51FB-4F54-99EE-B98814C33822}" destId="{7BB27084-744D-4C02-B47F-A62CF61D9973}" srcOrd="0" destOrd="0" presId="urn:microsoft.com/office/officeart/2008/layout/AscendingPictureAccentProcess"/>
    <dgm:cxn modelId="{4B2DE81A-7D7F-471D-8D43-B8CFC17103D6}" srcId="{EEDA6D56-E64F-435D-8EF5-2CB250C71F5D}" destId="{B64D76F0-5AA6-4EC2-AF02-64BE9DFD1416}" srcOrd="3" destOrd="0" parTransId="{99CD4030-9A5A-413E-8385-94FCB92E1FC9}" sibTransId="{A7B67107-0A5D-447B-BF44-985278E1A9D0}"/>
    <dgm:cxn modelId="{B401B52E-4155-451E-8C79-CA63E6D25B34}" srcId="{EEDA6D56-E64F-435D-8EF5-2CB250C71F5D}" destId="{3B01349B-AFDF-4B5E-9B1C-AB9F246C6968}" srcOrd="6" destOrd="0" parTransId="{90FCAC64-1897-4500-A137-634782D2082D}" sibTransId="{ABC0C871-51FB-4F54-99EE-B98814C33822}"/>
    <dgm:cxn modelId="{3BA97630-9933-4B7E-9C7B-87B9F3D5ECCA}" type="presOf" srcId="{A7B67107-0A5D-447B-BF44-985278E1A9D0}" destId="{1F4BEB53-E1C8-40EF-BBFF-1C6430773CC1}" srcOrd="0" destOrd="0" presId="urn:microsoft.com/office/officeart/2008/layout/AscendingPictureAccentProcess"/>
    <dgm:cxn modelId="{F8CA1135-DF21-47D4-8D0C-0CBA8BD33FA2}" type="presOf" srcId="{B87CFDFF-9C5D-451F-9A7F-9C96B4DFD652}" destId="{4B55BA40-4663-471B-A3FC-B04D1BF17B25}" srcOrd="0" destOrd="0" presId="urn:microsoft.com/office/officeart/2008/layout/AscendingPictureAccentProcess"/>
    <dgm:cxn modelId="{D3F00141-941D-41D8-B452-8E45F9B4FD34}" type="presOf" srcId="{1E2E3368-AFCA-484D-B15B-86D84E297C92}" destId="{E94CE135-447D-4F9E-9F56-F5267738C1F3}" srcOrd="0" destOrd="0" presId="urn:microsoft.com/office/officeart/2008/layout/AscendingPictureAccentProcess"/>
    <dgm:cxn modelId="{E3AD3C66-B9FB-4382-BC04-CAA77A73B13F}" type="presOf" srcId="{4344CFD1-73A2-43C2-8E31-ABC289B20303}" destId="{94D6A451-4C80-4E51-9687-0148C9AB4265}" srcOrd="0" destOrd="0" presId="urn:microsoft.com/office/officeart/2008/layout/AscendingPictureAccentProcess"/>
    <dgm:cxn modelId="{BA31FB49-EB40-40E9-B568-FC0D8DE3A6F9}" type="presOf" srcId="{609F8EF4-7BB4-416F-B26D-427BA8BE4776}" destId="{568807D8-0932-4CB4-A9F7-654D63C2FDBA}" srcOrd="0" destOrd="0" presId="urn:microsoft.com/office/officeart/2008/layout/AscendingPictureAccentProcess"/>
    <dgm:cxn modelId="{08B2D850-D7AC-432E-9102-D9CFCACB38F1}" type="presOf" srcId="{3A0B1DBE-6FA6-464D-8B80-A19F8B08CA40}" destId="{8CB0D35C-09E9-4488-9B71-CC4F4C034FFA}" srcOrd="0" destOrd="0" presId="urn:microsoft.com/office/officeart/2008/layout/AscendingPictureAccentProcess"/>
    <dgm:cxn modelId="{A831C276-20EB-4A58-84B6-B49E88ED8944}" type="presOf" srcId="{F4DB96C6-1DB3-4796-99A6-FB2D43F38C7F}" destId="{0850AA8B-DCC9-4984-AFEF-E4B5AFA50623}" srcOrd="0" destOrd="0" presId="urn:microsoft.com/office/officeart/2008/layout/AscendingPictureAccentProcess"/>
    <dgm:cxn modelId="{CC8AD685-F973-4883-B6CC-20D9125289EC}" srcId="{EEDA6D56-E64F-435D-8EF5-2CB250C71F5D}" destId="{F4DB96C6-1DB3-4796-99A6-FB2D43F38C7F}" srcOrd="0" destOrd="0" parTransId="{8E9EA6B0-43A9-4DDC-8DF6-EFE1376FDE31}" sibTransId="{4889EDD6-8C53-42DF-9CCE-631889CB5700}"/>
    <dgm:cxn modelId="{7EFF5593-658C-4A76-99BA-AF382258AE47}" type="presOf" srcId="{6215E239-E659-4ED0-93F7-378823BE34ED}" destId="{65920456-FAB8-4ADA-807F-2287EBDF71F8}" srcOrd="0" destOrd="0" presId="urn:microsoft.com/office/officeart/2008/layout/AscendingPictureAccentProcess"/>
    <dgm:cxn modelId="{EC4EC5A3-C9E9-44FD-BA6D-CDBE7B331A9F}" type="presOf" srcId="{B64D76F0-5AA6-4EC2-AF02-64BE9DFD1416}" destId="{A573F81C-443A-4860-A004-AF30362E7360}" srcOrd="0" destOrd="0" presId="urn:microsoft.com/office/officeart/2008/layout/AscendingPictureAccentProcess"/>
    <dgm:cxn modelId="{7B0901AC-B6BE-4B90-9DEA-DA8CA3C625D8}" type="presOf" srcId="{3B01349B-AFDF-4B5E-9B1C-AB9F246C6968}" destId="{205D9920-11C8-4DC9-A87A-4F455E92F694}" srcOrd="0" destOrd="0" presId="urn:microsoft.com/office/officeart/2008/layout/AscendingPictureAccentProcess"/>
    <dgm:cxn modelId="{14B9C0AC-7DE4-417C-89AE-2CB038A2AE4F}" srcId="{EEDA6D56-E64F-435D-8EF5-2CB250C71F5D}" destId="{AD198CEC-47AF-46E2-8CA2-195EA0EE03B3}" srcOrd="2" destOrd="0" parTransId="{9DE879D2-0382-4CF8-9A8E-BF7DADCC6A8B}" sibTransId="{1E2E3368-AFCA-484D-B15B-86D84E297C92}"/>
    <dgm:cxn modelId="{D3BEAED3-38E2-4559-921E-1A83EEBD48D8}" type="presOf" srcId="{4889EDD6-8C53-42DF-9CCE-631889CB5700}" destId="{3B213081-5E23-4C8B-A0C3-36DDDB3E052C}" srcOrd="0" destOrd="0" presId="urn:microsoft.com/office/officeart/2008/layout/AscendingPictureAccentProcess"/>
    <dgm:cxn modelId="{0E34DBDC-6BDD-461E-94B5-9934AC5A505C}" srcId="{EEDA6D56-E64F-435D-8EF5-2CB250C71F5D}" destId="{2F84B2A2-F7EF-43C9-82D2-E4C4987D4FD7}" srcOrd="8" destOrd="0" parTransId="{477E7E64-03E5-4B6A-B224-5C3F0C7A58A1}" sibTransId="{757A1A8E-45E0-407A-8045-1D3CDB61586B}"/>
    <dgm:cxn modelId="{A3348EE5-B126-46E3-AC78-B6BBFFEE2D3E}" srcId="{EEDA6D56-E64F-435D-8EF5-2CB250C71F5D}" destId="{6215E239-E659-4ED0-93F7-378823BE34ED}" srcOrd="4" destOrd="0" parTransId="{AD731D0D-5067-479C-A05B-E696878A0057}" sibTransId="{609F8EF4-7BB4-416F-B26D-427BA8BE4776}"/>
    <dgm:cxn modelId="{25CA86E7-F714-40EF-864F-9D1E27085A82}" type="presOf" srcId="{A16E5404-B908-4601-9E42-AAC51512D97F}" destId="{A313E6E8-7FBD-4718-9357-379BA7D76047}" srcOrd="0" destOrd="0" presId="urn:microsoft.com/office/officeart/2008/layout/AscendingPictureAccentProcess"/>
    <dgm:cxn modelId="{66BB04F4-8C2B-445B-9C80-9E160FE44BC8}" type="presOf" srcId="{AD198CEC-47AF-46E2-8CA2-195EA0EE03B3}" destId="{6B70B3B8-312C-4CE1-8BA6-AD2ABF61AB50}" srcOrd="0" destOrd="0" presId="urn:microsoft.com/office/officeart/2008/layout/AscendingPictureAccentProcess"/>
    <dgm:cxn modelId="{02F93EF4-EED7-4B3F-B35C-8229FF8A734B}" srcId="{EEDA6D56-E64F-435D-8EF5-2CB250C71F5D}" destId="{3A0B1DBE-6FA6-464D-8B80-A19F8B08CA40}" srcOrd="5" destOrd="0" parTransId="{2B548030-4206-42BD-880B-FE6B0D4124C8}" sibTransId="{B87CFDFF-9C5D-451F-9A7F-9C96B4DFD652}"/>
    <dgm:cxn modelId="{188AC38F-07FB-4C5C-9FCE-FF187302E6D8}" type="presParOf" srcId="{FB0E4BBF-3851-47A1-88EF-D530F8238BE4}" destId="{3E65CBCC-C84D-4D8F-B26C-23FB982D1CEE}" srcOrd="0" destOrd="0" presId="urn:microsoft.com/office/officeart/2008/layout/AscendingPictureAccentProcess"/>
    <dgm:cxn modelId="{13F469A5-8043-48DD-B654-CD4E40B42C5F}" type="presParOf" srcId="{FB0E4BBF-3851-47A1-88EF-D530F8238BE4}" destId="{1DA5D0CA-8FCB-4E42-ABA2-AB630BC9DEC5}" srcOrd="1" destOrd="0" presId="urn:microsoft.com/office/officeart/2008/layout/AscendingPictureAccentProcess"/>
    <dgm:cxn modelId="{74986447-1BC4-4CFB-8C47-C8D20490329B}" type="presParOf" srcId="{FB0E4BBF-3851-47A1-88EF-D530F8238BE4}" destId="{72CB24F8-7DD0-467C-8078-658816513D79}" srcOrd="2" destOrd="0" presId="urn:microsoft.com/office/officeart/2008/layout/AscendingPictureAccentProcess"/>
    <dgm:cxn modelId="{1C5297D5-8B2D-47FC-8319-3475063FDC07}" type="presParOf" srcId="{FB0E4BBF-3851-47A1-88EF-D530F8238BE4}" destId="{F7A28B7C-EADD-4042-A1A7-0EFA712FCD2F}" srcOrd="3" destOrd="0" presId="urn:microsoft.com/office/officeart/2008/layout/AscendingPictureAccentProcess"/>
    <dgm:cxn modelId="{22B47874-8528-4E0A-8EEA-BDF25C7A4235}" type="presParOf" srcId="{FB0E4BBF-3851-47A1-88EF-D530F8238BE4}" destId="{39DA3EFB-CC09-460C-A466-AAD6B0D20AF6}" srcOrd="4" destOrd="0" presId="urn:microsoft.com/office/officeart/2008/layout/AscendingPictureAccentProcess"/>
    <dgm:cxn modelId="{E068573A-B7DC-48EE-944A-C07F287B97DD}" type="presParOf" srcId="{FB0E4BBF-3851-47A1-88EF-D530F8238BE4}" destId="{73519892-4ED5-4558-A301-8E5D842594CD}" srcOrd="5" destOrd="0" presId="urn:microsoft.com/office/officeart/2008/layout/AscendingPictureAccentProcess"/>
    <dgm:cxn modelId="{A9DED43A-F8AD-4EE1-8D8A-09F07F212C4E}" type="presParOf" srcId="{FB0E4BBF-3851-47A1-88EF-D530F8238BE4}" destId="{F8E82ED7-D24C-466B-ACEF-6C03053CFB37}" srcOrd="6" destOrd="0" presId="urn:microsoft.com/office/officeart/2008/layout/AscendingPictureAccentProcess"/>
    <dgm:cxn modelId="{843D5536-50AB-4913-ACBF-A6BBFA39C20F}" type="presParOf" srcId="{FB0E4BBF-3851-47A1-88EF-D530F8238BE4}" destId="{2853A440-1596-44C6-A9A1-04FE1662B1A2}" srcOrd="7" destOrd="0" presId="urn:microsoft.com/office/officeart/2008/layout/AscendingPictureAccentProcess"/>
    <dgm:cxn modelId="{18BDC313-C628-4ECF-A0F3-86CA613AFF6B}" type="presParOf" srcId="{FB0E4BBF-3851-47A1-88EF-D530F8238BE4}" destId="{7C6E9214-9FBE-420F-805C-BB2672FEF1C5}" srcOrd="8" destOrd="0" presId="urn:microsoft.com/office/officeart/2008/layout/AscendingPictureAccentProcess"/>
    <dgm:cxn modelId="{D5A733D4-A7AD-4376-A513-CCB985D4E3DA}" type="presParOf" srcId="{FB0E4BBF-3851-47A1-88EF-D530F8238BE4}" destId="{4B8FE4E2-10B6-46B3-AE70-4B96234F8130}" srcOrd="9" destOrd="0" presId="urn:microsoft.com/office/officeart/2008/layout/AscendingPictureAccentProcess"/>
    <dgm:cxn modelId="{58F29A59-E57D-45B3-8958-E149879E4F28}" type="presParOf" srcId="{FB0E4BBF-3851-47A1-88EF-D530F8238BE4}" destId="{13BA9661-80EB-4B05-AD86-FD6A792A0098}" srcOrd="10" destOrd="0" presId="urn:microsoft.com/office/officeart/2008/layout/AscendingPictureAccentProcess"/>
    <dgm:cxn modelId="{2E0FC081-2186-4F0C-8F83-B8FA04B588D1}" type="presParOf" srcId="{FB0E4BBF-3851-47A1-88EF-D530F8238BE4}" destId="{F6FCC44E-8E3D-40AD-8012-42E6BEB0CBB2}" srcOrd="11" destOrd="0" presId="urn:microsoft.com/office/officeart/2008/layout/AscendingPictureAccentProcess"/>
    <dgm:cxn modelId="{BFFBBC9F-FF00-46EE-8FE1-CD3DD7ED6A58}" type="presParOf" srcId="{FB0E4BBF-3851-47A1-88EF-D530F8238BE4}" destId="{AF7D0E74-CDB7-47F9-A3D1-72377A9C8048}" srcOrd="12" destOrd="0" presId="urn:microsoft.com/office/officeart/2008/layout/AscendingPictureAccentProcess"/>
    <dgm:cxn modelId="{66BB10BA-141C-4FC7-BD49-A49C781647B1}" type="presParOf" srcId="{FB0E4BBF-3851-47A1-88EF-D530F8238BE4}" destId="{0151B865-F5FA-4F63-860D-BC29717A8E96}" srcOrd="13" destOrd="0" presId="urn:microsoft.com/office/officeart/2008/layout/AscendingPictureAccentProcess"/>
    <dgm:cxn modelId="{DA2229FE-C5A5-479C-BE40-4758FADAF097}" type="presParOf" srcId="{FB0E4BBF-3851-47A1-88EF-D530F8238BE4}" destId="{BA65214F-78A7-4993-895A-BD37FCDBD86B}" srcOrd="14" destOrd="0" presId="urn:microsoft.com/office/officeart/2008/layout/AscendingPictureAccentProcess"/>
    <dgm:cxn modelId="{FCB1F791-E301-4E15-9159-F182A7684F87}" type="presParOf" srcId="{FB0E4BBF-3851-47A1-88EF-D530F8238BE4}" destId="{1373446E-CA5C-441F-89FE-DF1F7389A15F}" srcOrd="15" destOrd="0" presId="urn:microsoft.com/office/officeart/2008/layout/AscendingPictureAccentProcess"/>
    <dgm:cxn modelId="{E1DEEFE9-64F3-40E2-80DF-FC6ECCF956A8}" type="presParOf" srcId="{FB0E4BBF-3851-47A1-88EF-D530F8238BE4}" destId="{65D31325-2F35-43D5-B1A0-36DD2B7D84E0}" srcOrd="16" destOrd="0" presId="urn:microsoft.com/office/officeart/2008/layout/AscendingPictureAccentProcess"/>
    <dgm:cxn modelId="{3FD8673C-4A07-4EAD-8527-5B8DF02D4B04}" type="presParOf" srcId="{FB0E4BBF-3851-47A1-88EF-D530F8238BE4}" destId="{5E75311B-0F14-4AB0-9DC1-577E189855A6}" srcOrd="17" destOrd="0" presId="urn:microsoft.com/office/officeart/2008/layout/AscendingPictureAccentProcess"/>
    <dgm:cxn modelId="{AD6D8243-2EE3-4BD2-B133-10CE66E935BD}" type="presParOf" srcId="{FB0E4BBF-3851-47A1-88EF-D530F8238BE4}" destId="{0850AA8B-DCC9-4984-AFEF-E4B5AFA50623}" srcOrd="18" destOrd="0" presId="urn:microsoft.com/office/officeart/2008/layout/AscendingPictureAccentProcess"/>
    <dgm:cxn modelId="{89A7E001-1F4C-4FE9-B1CD-E172FBB3C2E9}" type="presParOf" srcId="{FB0E4BBF-3851-47A1-88EF-D530F8238BE4}" destId="{3C27E5CF-31E2-4950-A694-F300A7FB2807}" srcOrd="19" destOrd="0" presId="urn:microsoft.com/office/officeart/2008/layout/AscendingPictureAccentProcess"/>
    <dgm:cxn modelId="{8A900BAF-6A43-4780-9B65-FAF93C8876E6}" type="presParOf" srcId="{3C27E5CF-31E2-4950-A694-F300A7FB2807}" destId="{3B213081-5E23-4C8B-A0C3-36DDDB3E052C}" srcOrd="0" destOrd="0" presId="urn:microsoft.com/office/officeart/2008/layout/AscendingPictureAccentProcess"/>
    <dgm:cxn modelId="{65A66175-026B-4AAC-89D2-126993776CD3}" type="presParOf" srcId="{FB0E4BBF-3851-47A1-88EF-D530F8238BE4}" destId="{A313E6E8-7FBD-4718-9357-379BA7D76047}" srcOrd="20" destOrd="0" presId="urn:microsoft.com/office/officeart/2008/layout/AscendingPictureAccentProcess"/>
    <dgm:cxn modelId="{94462AA1-4B9A-413E-A014-AA04745BF8BC}" type="presParOf" srcId="{FB0E4BBF-3851-47A1-88EF-D530F8238BE4}" destId="{E09F4AB7-D1B4-402F-86E7-0B228FBB50CF}" srcOrd="21" destOrd="0" presId="urn:microsoft.com/office/officeart/2008/layout/AscendingPictureAccentProcess"/>
    <dgm:cxn modelId="{497A2BCE-D68A-481B-99C0-9B5250E1B69F}" type="presParOf" srcId="{E09F4AB7-D1B4-402F-86E7-0B228FBB50CF}" destId="{94D6A451-4C80-4E51-9687-0148C9AB4265}" srcOrd="0" destOrd="0" presId="urn:microsoft.com/office/officeart/2008/layout/AscendingPictureAccentProcess"/>
    <dgm:cxn modelId="{36771449-283E-4C37-8D41-BE5A0B97A7F4}" type="presParOf" srcId="{FB0E4BBF-3851-47A1-88EF-D530F8238BE4}" destId="{6B70B3B8-312C-4CE1-8BA6-AD2ABF61AB50}" srcOrd="22" destOrd="0" presId="urn:microsoft.com/office/officeart/2008/layout/AscendingPictureAccentProcess"/>
    <dgm:cxn modelId="{49837E2A-D9D8-4D4C-890E-ED872E86FE7A}" type="presParOf" srcId="{FB0E4BBF-3851-47A1-88EF-D530F8238BE4}" destId="{BEA0D8C4-1800-4DA1-86C8-617C5EFA9543}" srcOrd="23" destOrd="0" presId="urn:microsoft.com/office/officeart/2008/layout/AscendingPictureAccentProcess"/>
    <dgm:cxn modelId="{DD37C773-4D70-4983-8E79-B24350786A24}" type="presParOf" srcId="{BEA0D8C4-1800-4DA1-86C8-617C5EFA9543}" destId="{E94CE135-447D-4F9E-9F56-F5267738C1F3}" srcOrd="0" destOrd="0" presId="urn:microsoft.com/office/officeart/2008/layout/AscendingPictureAccentProcess"/>
    <dgm:cxn modelId="{3ECE3D22-1885-44C1-AD71-8CB178DD0182}" type="presParOf" srcId="{FB0E4BBF-3851-47A1-88EF-D530F8238BE4}" destId="{A573F81C-443A-4860-A004-AF30362E7360}" srcOrd="24" destOrd="0" presId="urn:microsoft.com/office/officeart/2008/layout/AscendingPictureAccentProcess"/>
    <dgm:cxn modelId="{750EE538-943E-4258-B219-C6CA31F4A9FD}" type="presParOf" srcId="{FB0E4BBF-3851-47A1-88EF-D530F8238BE4}" destId="{A7C51851-1974-4017-AEB5-66B9D189A1DC}" srcOrd="25" destOrd="0" presId="urn:microsoft.com/office/officeart/2008/layout/AscendingPictureAccentProcess"/>
    <dgm:cxn modelId="{D819C989-A49D-40F8-829B-76673501822B}" type="presParOf" srcId="{A7C51851-1974-4017-AEB5-66B9D189A1DC}" destId="{1F4BEB53-E1C8-40EF-BBFF-1C6430773CC1}" srcOrd="0" destOrd="0" presId="urn:microsoft.com/office/officeart/2008/layout/AscendingPictureAccentProcess"/>
    <dgm:cxn modelId="{19286086-E14C-4A91-A7DF-C71A695308F0}" type="presParOf" srcId="{FB0E4BBF-3851-47A1-88EF-D530F8238BE4}" destId="{65920456-FAB8-4ADA-807F-2287EBDF71F8}" srcOrd="26" destOrd="0" presId="urn:microsoft.com/office/officeart/2008/layout/AscendingPictureAccentProcess"/>
    <dgm:cxn modelId="{EEE1846C-96D8-47C5-AEE5-84EC4CCD5E2D}" type="presParOf" srcId="{FB0E4BBF-3851-47A1-88EF-D530F8238BE4}" destId="{DA4692CE-8AAC-4DF8-9835-FACD0691A25B}" srcOrd="27" destOrd="0" presId="urn:microsoft.com/office/officeart/2008/layout/AscendingPictureAccentProcess"/>
    <dgm:cxn modelId="{2D61C2B1-460D-4BED-93D9-7B74762BBC35}" type="presParOf" srcId="{DA4692CE-8AAC-4DF8-9835-FACD0691A25B}" destId="{568807D8-0932-4CB4-A9F7-654D63C2FDBA}" srcOrd="0" destOrd="0" presId="urn:microsoft.com/office/officeart/2008/layout/AscendingPictureAccentProcess"/>
    <dgm:cxn modelId="{C46B3C67-3AF0-4281-93B9-B1B459074201}" type="presParOf" srcId="{FB0E4BBF-3851-47A1-88EF-D530F8238BE4}" destId="{8CB0D35C-09E9-4488-9B71-CC4F4C034FFA}" srcOrd="28" destOrd="0" presId="urn:microsoft.com/office/officeart/2008/layout/AscendingPictureAccentProcess"/>
    <dgm:cxn modelId="{0A7495E5-9726-4FBD-A413-5286FA977F3C}" type="presParOf" srcId="{FB0E4BBF-3851-47A1-88EF-D530F8238BE4}" destId="{43015821-B168-4359-8D12-267A6F62D8D1}" srcOrd="29" destOrd="0" presId="urn:microsoft.com/office/officeart/2008/layout/AscendingPictureAccentProcess"/>
    <dgm:cxn modelId="{0600DBA3-68C1-4469-81A8-CC805CC8EC85}" type="presParOf" srcId="{43015821-B168-4359-8D12-267A6F62D8D1}" destId="{4B55BA40-4663-471B-A3FC-B04D1BF17B25}" srcOrd="0" destOrd="0" presId="urn:microsoft.com/office/officeart/2008/layout/AscendingPictureAccentProcess"/>
    <dgm:cxn modelId="{6B4D9354-1021-4386-81CF-FA70683087D8}" type="presParOf" srcId="{FB0E4BBF-3851-47A1-88EF-D530F8238BE4}" destId="{205D9920-11C8-4DC9-A87A-4F455E92F694}" srcOrd="30" destOrd="0" presId="urn:microsoft.com/office/officeart/2008/layout/AscendingPictureAccentProcess"/>
    <dgm:cxn modelId="{90AA059D-04A4-44F2-9047-94F49F0B60BF}" type="presParOf" srcId="{FB0E4BBF-3851-47A1-88EF-D530F8238BE4}" destId="{B4ECBD14-C4F0-4375-8203-7E48327DC811}" srcOrd="31" destOrd="0" presId="urn:microsoft.com/office/officeart/2008/layout/AscendingPictureAccentProcess"/>
    <dgm:cxn modelId="{756FEAD1-1891-4254-9526-8B0A41815528}" type="presParOf" srcId="{B4ECBD14-C4F0-4375-8203-7E48327DC811}" destId="{7BB27084-744D-4C02-B47F-A62CF61D9973}"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DA6D56-E64F-435D-8EF5-2CB250C71F5D}"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4DB96C6-1DB3-4796-99A6-FB2D43F38C7F}">
      <dgm:prSet phldrT="[Texto]" custT="1"/>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spcFirstLastPara="0" vert="horz" wrap="square" lIns="70739" tIns="11430" rIns="11430" bIns="11430" numCol="1" spcCol="1270" anchor="ctr" anchorCtr="0"/>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gm:t>
    </dgm:pt>
    <dgm:pt modelId="{8E9EA6B0-43A9-4DDC-8DF6-EFE1376FDE31}" type="parTrans" cxnId="{CC8AD685-F973-4883-B6CC-20D9125289EC}">
      <dgm:prSet/>
      <dgm:spPr/>
      <dgm:t>
        <a:bodyPr/>
        <a:lstStyle/>
        <a:p>
          <a:endParaRPr lang="es-ES" sz="300"/>
        </a:p>
      </dgm:t>
    </dgm:pt>
    <dgm:pt modelId="{4889EDD6-8C53-42DF-9CCE-631889CB5700}" type="sibTrans" cxnId="{CC8AD685-F973-4883-B6CC-20D9125289EC}">
      <dgm:prSet/>
      <dgm:spPr/>
      <dgm:t>
        <a:bodyPr/>
        <a:lstStyle/>
        <a:p>
          <a:endParaRPr lang="es-ES" sz="300"/>
        </a:p>
      </dgm:t>
    </dgm:pt>
    <dgm:pt modelId="{A16E5404-B908-4601-9E42-AAC51512D97F}">
      <dgm:prSet phldrT="[Texto]" custT="1"/>
      <dgm:spPr/>
      <dgm:t>
        <a:bodyPr/>
        <a:lstStyle/>
        <a:p>
          <a:r>
            <a:rPr lang="es-ES" sz="300" dirty="0"/>
            <a:t>Acciones</a:t>
          </a:r>
        </a:p>
      </dgm:t>
    </dgm:pt>
    <dgm:pt modelId="{56255BF7-38C5-4D9E-B7DC-6E209A5B4AF0}" type="parTrans" cxnId="{03895D0D-0DA7-4FB5-92FF-4814C81E0AED}">
      <dgm:prSet/>
      <dgm:spPr/>
      <dgm:t>
        <a:bodyPr/>
        <a:lstStyle/>
        <a:p>
          <a:endParaRPr lang="es-ES" sz="300"/>
        </a:p>
      </dgm:t>
    </dgm:pt>
    <dgm:pt modelId="{4344CFD1-73A2-43C2-8E31-ABC289B20303}" type="sibTrans" cxnId="{03895D0D-0DA7-4FB5-92FF-4814C81E0AED}">
      <dgm:prSet/>
      <dgm:spPr/>
      <dgm:t>
        <a:bodyPr/>
        <a:lstStyle/>
        <a:p>
          <a:endParaRPr lang="es-ES" sz="300"/>
        </a:p>
      </dgm:t>
    </dgm:pt>
    <dgm:pt modelId="{AD198CEC-47AF-46E2-8CA2-195EA0EE03B3}">
      <dgm:prSet phldrT="[Texto]" custT="1"/>
      <dgm:spPr/>
      <dgm:t>
        <a:bodyPr/>
        <a:lstStyle/>
        <a:p>
          <a:r>
            <a:rPr lang="es-ES" sz="300" dirty="0"/>
            <a:t>Recompensas</a:t>
          </a:r>
        </a:p>
      </dgm:t>
    </dgm:pt>
    <dgm:pt modelId="{9DE879D2-0382-4CF8-9A8E-BF7DADCC6A8B}" type="parTrans" cxnId="{14B9C0AC-7DE4-417C-89AE-2CB038A2AE4F}">
      <dgm:prSet/>
      <dgm:spPr/>
      <dgm:t>
        <a:bodyPr/>
        <a:lstStyle/>
        <a:p>
          <a:endParaRPr lang="es-ES" sz="300"/>
        </a:p>
      </dgm:t>
    </dgm:pt>
    <dgm:pt modelId="{1E2E3368-AFCA-484D-B15B-86D84E297C92}" type="sibTrans" cxnId="{14B9C0AC-7DE4-417C-89AE-2CB038A2AE4F}">
      <dgm:prSet/>
      <dgm:spPr/>
      <dgm:t>
        <a:bodyPr/>
        <a:lstStyle/>
        <a:p>
          <a:endParaRPr lang="es-ES" sz="300"/>
        </a:p>
      </dgm:t>
    </dgm:pt>
    <dgm:pt modelId="{B64D76F0-5AA6-4EC2-AF02-64BE9DFD1416}">
      <dgm:prSet phldrT="[Texto]" custT="1"/>
      <dgm:spPr>
        <a:solidFill>
          <a:schemeClr val="bg2">
            <a:lumMod val="50000"/>
          </a:schemeClr>
        </a:solidFill>
      </dgm:spPr>
      <dgm:t>
        <a:bodyPr/>
        <a:lstStyle/>
        <a:p>
          <a:r>
            <a:rPr lang="es-ES" sz="300" dirty="0"/>
            <a:t>Episodio</a:t>
          </a:r>
        </a:p>
      </dgm:t>
    </dgm:pt>
    <dgm:pt modelId="{99CD4030-9A5A-413E-8385-94FCB92E1FC9}" type="parTrans" cxnId="{4B2DE81A-7D7F-471D-8D43-B8CFC17103D6}">
      <dgm:prSet/>
      <dgm:spPr/>
      <dgm:t>
        <a:bodyPr/>
        <a:lstStyle/>
        <a:p>
          <a:endParaRPr lang="es-ES" sz="300"/>
        </a:p>
      </dgm:t>
    </dgm:pt>
    <dgm:pt modelId="{A7B67107-0A5D-447B-BF44-985278E1A9D0}" type="sibTrans" cxnId="{4B2DE81A-7D7F-471D-8D43-B8CFC17103D6}">
      <dgm:prSet/>
      <dgm:spPr/>
      <dgm:t>
        <a:bodyPr/>
        <a:lstStyle/>
        <a:p>
          <a:endParaRPr lang="es-ES" sz="300"/>
        </a:p>
      </dgm:t>
    </dgm:pt>
    <dgm:pt modelId="{3A0B1DBE-6FA6-464D-8B80-A19F8B08CA40}">
      <dgm:prSet phldrT="[Texto]" custT="1"/>
      <dgm:spPr/>
      <dgm:t>
        <a:bodyPr/>
        <a:lstStyle/>
        <a:p>
          <a:r>
            <a:rPr lang="es-ES" sz="300" dirty="0"/>
            <a:t>Explotación Vs Exploración</a:t>
          </a:r>
        </a:p>
      </dgm:t>
    </dgm:pt>
    <dgm:pt modelId="{2B548030-4206-42BD-880B-FE6B0D4124C8}" type="parTrans" cxnId="{02F93EF4-EED7-4B3F-B35C-8229FF8A734B}">
      <dgm:prSet/>
      <dgm:spPr/>
      <dgm:t>
        <a:bodyPr/>
        <a:lstStyle/>
        <a:p>
          <a:endParaRPr lang="es-ES" sz="300"/>
        </a:p>
      </dgm:t>
    </dgm:pt>
    <dgm:pt modelId="{B87CFDFF-9C5D-451F-9A7F-9C96B4DFD652}" type="sibTrans" cxnId="{02F93EF4-EED7-4B3F-B35C-8229FF8A734B}">
      <dgm:prSet/>
      <dgm:spPr/>
      <dgm:t>
        <a:bodyPr/>
        <a:lstStyle/>
        <a:p>
          <a:endParaRPr lang="es-ES" sz="300"/>
        </a:p>
      </dgm:t>
    </dgm:pt>
    <dgm:pt modelId="{3B01349B-AFDF-4B5E-9B1C-AB9F246C6968}">
      <dgm:prSet phldrT="[Texto]" custT="1"/>
      <dgm:spPr/>
      <dgm:t>
        <a:bodyPr/>
        <a:lstStyle/>
        <a:p>
          <a:r>
            <a:rPr lang="es-ES" sz="300" dirty="0"/>
            <a:t>Memoria Repetición</a:t>
          </a:r>
        </a:p>
      </dgm:t>
    </dgm:pt>
    <dgm:pt modelId="{90FCAC64-1897-4500-A137-634782D2082D}" type="parTrans" cxnId="{B401B52E-4155-451E-8C79-CA63E6D25B34}">
      <dgm:prSet/>
      <dgm:spPr/>
      <dgm:t>
        <a:bodyPr/>
        <a:lstStyle/>
        <a:p>
          <a:endParaRPr lang="es-ES" sz="300"/>
        </a:p>
      </dgm:t>
    </dgm:pt>
    <dgm:pt modelId="{ABC0C871-51FB-4F54-99EE-B98814C33822}" type="sibTrans" cxnId="{B401B52E-4155-451E-8C79-CA63E6D25B34}">
      <dgm:prSet/>
      <dgm:spPr/>
      <dgm:t>
        <a:bodyPr/>
        <a:lstStyle/>
        <a:p>
          <a:endParaRPr lang="es-ES" sz="300"/>
        </a:p>
      </dgm:t>
    </dgm:pt>
    <dgm:pt modelId="{F8071ACC-0A89-4B3F-80EA-12A659F6E1E2}">
      <dgm:prSet phldrT="[Texto]" custT="1"/>
      <dgm:spPr/>
    </dgm:pt>
    <dgm:pt modelId="{74F4B493-B6BE-42D6-802B-539C08805DDF}" type="parTrans" cxnId="{487C600A-E6FE-4AE8-B921-A5A1F78BAFCE}">
      <dgm:prSet/>
      <dgm:spPr/>
      <dgm:t>
        <a:bodyPr/>
        <a:lstStyle/>
        <a:p>
          <a:endParaRPr lang="es-ES" sz="300"/>
        </a:p>
      </dgm:t>
    </dgm:pt>
    <dgm:pt modelId="{409FB3D0-F6C1-47D7-AB66-B1BD42088510}" type="sibTrans" cxnId="{487C600A-E6FE-4AE8-B921-A5A1F78BAFCE}">
      <dgm:prSet/>
      <dgm:spPr/>
      <dgm:t>
        <a:bodyPr/>
        <a:lstStyle/>
        <a:p>
          <a:endParaRPr lang="es-ES" sz="300"/>
        </a:p>
      </dgm:t>
    </dgm:pt>
    <dgm:pt modelId="{2F84B2A2-F7EF-43C9-82D2-E4C4987D4FD7}">
      <dgm:prSet phldrT="[Texto]"/>
      <dgm:spPr/>
      <dgm:t>
        <a:bodyPr/>
        <a:lstStyle/>
        <a:p>
          <a:endParaRPr lang="es-ES"/>
        </a:p>
      </dgm:t>
    </dgm:pt>
    <dgm:pt modelId="{477E7E64-03E5-4B6A-B224-5C3F0C7A58A1}" type="parTrans" cxnId="{0E34DBDC-6BDD-461E-94B5-9934AC5A505C}">
      <dgm:prSet/>
      <dgm:spPr/>
      <dgm:t>
        <a:bodyPr/>
        <a:lstStyle/>
        <a:p>
          <a:endParaRPr lang="es-ES" sz="300"/>
        </a:p>
      </dgm:t>
    </dgm:pt>
    <dgm:pt modelId="{757A1A8E-45E0-407A-8045-1D3CDB61586B}" type="sibTrans" cxnId="{0E34DBDC-6BDD-461E-94B5-9934AC5A505C}">
      <dgm:prSet/>
      <dgm:spPr/>
      <dgm:t>
        <a:bodyPr/>
        <a:lstStyle/>
        <a:p>
          <a:endParaRPr lang="es-ES" sz="300"/>
        </a:p>
      </dgm:t>
    </dgm:pt>
    <dgm:pt modelId="{1DF1139D-E3BB-4898-8D58-19F6CF8D504A}">
      <dgm:prSet phldrT="[Texto]" custT="1"/>
      <dgm:spPr>
        <a:solidFill>
          <a:srgbClr val="FF0000"/>
        </a:solidFill>
      </dgm:spPr>
      <dgm:t>
        <a:bodyPr/>
        <a:lstStyle/>
        <a:p>
          <a:r>
            <a:rPr lang="es-ES" sz="300" dirty="0"/>
            <a:t>Modelo</a:t>
          </a:r>
        </a:p>
      </dgm:t>
    </dgm:pt>
    <dgm:pt modelId="{477114B6-F7A9-433C-9332-0FC21DBE3719}" type="parTrans" cxnId="{16EE0216-3359-4349-9282-31A6E816EFD1}">
      <dgm:prSet/>
      <dgm:spPr/>
      <dgm:t>
        <a:bodyPr/>
        <a:lstStyle/>
        <a:p>
          <a:endParaRPr lang="es-ES"/>
        </a:p>
      </dgm:t>
    </dgm:pt>
    <dgm:pt modelId="{67B6D666-973D-4D94-803B-4998B1482184}" type="sibTrans" cxnId="{16EE0216-3359-4349-9282-31A6E816EFD1}">
      <dgm:prSet/>
      <dgm:spPr/>
      <dgm:t>
        <a:bodyPr/>
        <a:lstStyle/>
        <a:p>
          <a:endParaRPr lang="es-ES"/>
        </a:p>
      </dgm:t>
    </dgm:pt>
    <dgm:pt modelId="{FB0E4BBF-3851-47A1-88EF-D530F8238BE4}" type="pres">
      <dgm:prSet presAssocID="{EEDA6D56-E64F-435D-8EF5-2CB250C71F5D}" presName="Name0" presStyleCnt="0">
        <dgm:presLayoutVars>
          <dgm:chMax val="7"/>
          <dgm:chPref val="7"/>
          <dgm:dir/>
        </dgm:presLayoutVars>
      </dgm:prSet>
      <dgm:spPr/>
    </dgm:pt>
    <dgm:pt modelId="{3E65CBCC-C84D-4D8F-B26C-23FB982D1CEE}" type="pres">
      <dgm:prSet presAssocID="{EEDA6D56-E64F-435D-8EF5-2CB250C71F5D}" presName="dot1" presStyleLbl="alignNode1" presStyleIdx="0" presStyleCnt="18"/>
      <dgm:spPr/>
    </dgm:pt>
    <dgm:pt modelId="{1DA5D0CA-8FCB-4E42-ABA2-AB630BC9DEC5}" type="pres">
      <dgm:prSet presAssocID="{EEDA6D56-E64F-435D-8EF5-2CB250C71F5D}" presName="dot2" presStyleLbl="alignNode1" presStyleIdx="1" presStyleCnt="18"/>
      <dgm:spPr/>
    </dgm:pt>
    <dgm:pt modelId="{72CB24F8-7DD0-467C-8078-658816513D79}" type="pres">
      <dgm:prSet presAssocID="{EEDA6D56-E64F-435D-8EF5-2CB250C71F5D}" presName="dot3" presStyleLbl="alignNode1" presStyleIdx="2" presStyleCnt="18"/>
      <dgm:spPr/>
    </dgm:pt>
    <dgm:pt modelId="{F7A28B7C-EADD-4042-A1A7-0EFA712FCD2F}" type="pres">
      <dgm:prSet presAssocID="{EEDA6D56-E64F-435D-8EF5-2CB250C71F5D}" presName="dot4" presStyleLbl="alignNode1" presStyleIdx="3" presStyleCnt="18"/>
      <dgm:spPr/>
    </dgm:pt>
    <dgm:pt modelId="{39DA3EFB-CC09-460C-A466-AAD6B0D20AF6}" type="pres">
      <dgm:prSet presAssocID="{EEDA6D56-E64F-435D-8EF5-2CB250C71F5D}" presName="dot5" presStyleLbl="alignNode1" presStyleIdx="4" presStyleCnt="18"/>
      <dgm:spPr/>
    </dgm:pt>
    <dgm:pt modelId="{73519892-4ED5-4558-A301-8E5D842594CD}" type="pres">
      <dgm:prSet presAssocID="{EEDA6D56-E64F-435D-8EF5-2CB250C71F5D}" presName="dot6" presStyleLbl="alignNode1" presStyleIdx="5" presStyleCnt="18"/>
      <dgm:spPr/>
    </dgm:pt>
    <dgm:pt modelId="{F8E82ED7-D24C-466B-ACEF-6C03053CFB37}" type="pres">
      <dgm:prSet presAssocID="{EEDA6D56-E64F-435D-8EF5-2CB250C71F5D}" presName="dot7" presStyleLbl="alignNode1" presStyleIdx="6" presStyleCnt="18"/>
      <dgm:spPr/>
    </dgm:pt>
    <dgm:pt modelId="{2853A440-1596-44C6-A9A1-04FE1662B1A2}" type="pres">
      <dgm:prSet presAssocID="{EEDA6D56-E64F-435D-8EF5-2CB250C71F5D}" presName="dot8" presStyleLbl="alignNode1" presStyleIdx="7" presStyleCnt="18"/>
      <dgm:spPr/>
    </dgm:pt>
    <dgm:pt modelId="{7C6E9214-9FBE-420F-805C-BB2672FEF1C5}" type="pres">
      <dgm:prSet presAssocID="{EEDA6D56-E64F-435D-8EF5-2CB250C71F5D}" presName="dot9" presStyleLbl="alignNode1" presStyleIdx="8" presStyleCnt="18"/>
      <dgm:spPr/>
    </dgm:pt>
    <dgm:pt modelId="{4B8FE4E2-10B6-46B3-AE70-4B96234F8130}" type="pres">
      <dgm:prSet presAssocID="{EEDA6D56-E64F-435D-8EF5-2CB250C71F5D}" presName="dot10" presStyleLbl="alignNode1" presStyleIdx="9" presStyleCnt="18"/>
      <dgm:spPr/>
    </dgm:pt>
    <dgm:pt modelId="{13BA9661-80EB-4B05-AD86-FD6A792A0098}" type="pres">
      <dgm:prSet presAssocID="{EEDA6D56-E64F-435D-8EF5-2CB250C71F5D}" presName="dot11" presStyleLbl="alignNode1" presStyleIdx="10" presStyleCnt="18"/>
      <dgm:spPr/>
    </dgm:pt>
    <dgm:pt modelId="{F6FCC44E-8E3D-40AD-8012-42E6BEB0CBB2}" type="pres">
      <dgm:prSet presAssocID="{EEDA6D56-E64F-435D-8EF5-2CB250C71F5D}" presName="dotArrow1" presStyleLbl="alignNode1" presStyleIdx="11" presStyleCnt="18"/>
      <dgm:spPr/>
    </dgm:pt>
    <dgm:pt modelId="{AF7D0E74-CDB7-47F9-A3D1-72377A9C8048}" type="pres">
      <dgm:prSet presAssocID="{EEDA6D56-E64F-435D-8EF5-2CB250C71F5D}" presName="dotArrow2" presStyleLbl="alignNode1" presStyleIdx="12" presStyleCnt="18"/>
      <dgm:spPr/>
    </dgm:pt>
    <dgm:pt modelId="{0151B865-F5FA-4F63-860D-BC29717A8E96}" type="pres">
      <dgm:prSet presAssocID="{EEDA6D56-E64F-435D-8EF5-2CB250C71F5D}" presName="dotArrow3" presStyleLbl="alignNode1" presStyleIdx="13" presStyleCnt="18"/>
      <dgm:spPr/>
    </dgm:pt>
    <dgm:pt modelId="{BA65214F-78A7-4993-895A-BD37FCDBD86B}" type="pres">
      <dgm:prSet presAssocID="{EEDA6D56-E64F-435D-8EF5-2CB250C71F5D}" presName="dotArrow4" presStyleLbl="alignNode1" presStyleIdx="14" presStyleCnt="18"/>
      <dgm:spPr/>
    </dgm:pt>
    <dgm:pt modelId="{1373446E-CA5C-441F-89FE-DF1F7389A15F}" type="pres">
      <dgm:prSet presAssocID="{EEDA6D56-E64F-435D-8EF5-2CB250C71F5D}" presName="dotArrow5" presStyleLbl="alignNode1" presStyleIdx="15" presStyleCnt="18"/>
      <dgm:spPr/>
    </dgm:pt>
    <dgm:pt modelId="{65D31325-2F35-43D5-B1A0-36DD2B7D84E0}" type="pres">
      <dgm:prSet presAssocID="{EEDA6D56-E64F-435D-8EF5-2CB250C71F5D}" presName="dotArrow6" presStyleLbl="alignNode1" presStyleIdx="16" presStyleCnt="18"/>
      <dgm:spPr/>
    </dgm:pt>
    <dgm:pt modelId="{5E75311B-0F14-4AB0-9DC1-577E189855A6}" type="pres">
      <dgm:prSet presAssocID="{EEDA6D56-E64F-435D-8EF5-2CB250C71F5D}" presName="dotArrow7" presStyleLbl="alignNode1" presStyleIdx="17" presStyleCnt="18"/>
      <dgm:spPr/>
    </dgm:pt>
    <dgm:pt modelId="{0850AA8B-DCC9-4984-AFEF-E4B5AFA50623}" type="pres">
      <dgm:prSet presAssocID="{F4DB96C6-1DB3-4796-99A6-FB2D43F38C7F}" presName="parTx1" presStyleLbl="node1" presStyleIdx="0" presStyleCnt="7"/>
      <dgm:spPr/>
    </dgm:pt>
    <dgm:pt modelId="{3C27E5CF-31E2-4950-A694-F300A7FB2807}" type="pres">
      <dgm:prSet presAssocID="{4889EDD6-8C53-42DF-9CCE-631889CB5700}" presName="picture1" presStyleCnt="0"/>
      <dgm:spPr/>
    </dgm:pt>
    <dgm:pt modelId="{3B213081-5E23-4C8B-A0C3-36DDDB3E052C}" type="pres">
      <dgm:prSet presAssocID="{4889EDD6-8C53-42DF-9CCE-631889CB5700}" presName="imageRepeatNode" presStyleLbl="fgImgPlace1" presStyleIdx="0" presStyleCnt="7"/>
      <dgm:spPr/>
    </dgm:pt>
    <dgm:pt modelId="{A313E6E8-7FBD-4718-9357-379BA7D76047}" type="pres">
      <dgm:prSet presAssocID="{A16E5404-B908-4601-9E42-AAC51512D97F}" presName="parTx2" presStyleLbl="node1" presStyleIdx="1" presStyleCnt="7"/>
      <dgm:spPr/>
    </dgm:pt>
    <dgm:pt modelId="{E09F4AB7-D1B4-402F-86E7-0B228FBB50CF}" type="pres">
      <dgm:prSet presAssocID="{4344CFD1-73A2-43C2-8E31-ABC289B20303}" presName="picture2" presStyleCnt="0"/>
      <dgm:spPr/>
    </dgm:pt>
    <dgm:pt modelId="{94D6A451-4C80-4E51-9687-0148C9AB4265}" type="pres">
      <dgm:prSet presAssocID="{4344CFD1-73A2-43C2-8E31-ABC289B20303}" presName="imageRepeatNode" presStyleLbl="fgImgPlace1" presStyleIdx="1" presStyleCnt="7"/>
      <dgm:spPr/>
    </dgm:pt>
    <dgm:pt modelId="{6B70B3B8-312C-4CE1-8BA6-AD2ABF61AB50}" type="pres">
      <dgm:prSet presAssocID="{AD198CEC-47AF-46E2-8CA2-195EA0EE03B3}" presName="parTx3" presStyleLbl="node1" presStyleIdx="2" presStyleCnt="7"/>
      <dgm:spPr/>
    </dgm:pt>
    <dgm:pt modelId="{BEA0D8C4-1800-4DA1-86C8-617C5EFA9543}" type="pres">
      <dgm:prSet presAssocID="{1E2E3368-AFCA-484D-B15B-86D84E297C92}" presName="picture3" presStyleCnt="0"/>
      <dgm:spPr/>
    </dgm:pt>
    <dgm:pt modelId="{E94CE135-447D-4F9E-9F56-F5267738C1F3}" type="pres">
      <dgm:prSet presAssocID="{1E2E3368-AFCA-484D-B15B-86D84E297C92}" presName="imageRepeatNode" presStyleLbl="fgImgPlace1" presStyleIdx="2" presStyleCnt="7"/>
      <dgm:spPr/>
    </dgm:pt>
    <dgm:pt modelId="{A573F81C-443A-4860-A004-AF30362E7360}" type="pres">
      <dgm:prSet presAssocID="{B64D76F0-5AA6-4EC2-AF02-64BE9DFD1416}" presName="parTx4" presStyleLbl="node1" presStyleIdx="3" presStyleCnt="7"/>
      <dgm:spPr/>
    </dgm:pt>
    <dgm:pt modelId="{A7C51851-1974-4017-AEB5-66B9D189A1DC}" type="pres">
      <dgm:prSet presAssocID="{A7B67107-0A5D-447B-BF44-985278E1A9D0}" presName="picture4" presStyleCnt="0"/>
      <dgm:spPr/>
    </dgm:pt>
    <dgm:pt modelId="{1F4BEB53-E1C8-40EF-BBFF-1C6430773CC1}" type="pres">
      <dgm:prSet presAssocID="{A7B67107-0A5D-447B-BF44-985278E1A9D0}" presName="imageRepeatNode" presStyleLbl="fgImgPlace1" presStyleIdx="3" presStyleCnt="7"/>
      <dgm:spPr/>
    </dgm:pt>
    <dgm:pt modelId="{617A3752-079B-4680-AEF7-27666D1C6749}" type="pres">
      <dgm:prSet presAssocID="{1DF1139D-E3BB-4898-8D58-19F6CF8D504A}" presName="parTx5" presStyleLbl="node1" presStyleIdx="4" presStyleCnt="7"/>
      <dgm:spPr/>
    </dgm:pt>
    <dgm:pt modelId="{E55BB6B7-2F1D-4F15-BACA-0D9719FC9491}" type="pres">
      <dgm:prSet presAssocID="{67B6D666-973D-4D94-803B-4998B1482184}" presName="picture5" presStyleCnt="0"/>
      <dgm:spPr/>
    </dgm:pt>
    <dgm:pt modelId="{AC1CD614-4BAB-4F53-A124-1CA2D2C4F09A}" type="pres">
      <dgm:prSet presAssocID="{67B6D666-973D-4D94-803B-4998B1482184}" presName="imageRepeatNode" presStyleLbl="fgImgPlace1" presStyleIdx="4" presStyleCnt="7"/>
      <dgm:spPr/>
    </dgm:pt>
    <dgm:pt modelId="{55F7FC9E-A1A4-427B-A1A8-B56FD3424CB8}" type="pres">
      <dgm:prSet presAssocID="{3A0B1DBE-6FA6-464D-8B80-A19F8B08CA40}" presName="parTx6" presStyleLbl="node1" presStyleIdx="5" presStyleCnt="7"/>
      <dgm:spPr/>
    </dgm:pt>
    <dgm:pt modelId="{A2D9C55F-9797-468A-B52D-B617C2DD14B7}" type="pres">
      <dgm:prSet presAssocID="{B87CFDFF-9C5D-451F-9A7F-9C96B4DFD652}" presName="picture6" presStyleCnt="0"/>
      <dgm:spPr/>
    </dgm:pt>
    <dgm:pt modelId="{4B55BA40-4663-471B-A3FC-B04D1BF17B25}" type="pres">
      <dgm:prSet presAssocID="{B87CFDFF-9C5D-451F-9A7F-9C96B4DFD652}" presName="imageRepeatNode" presStyleLbl="fgImgPlace1" presStyleIdx="5" presStyleCnt="7"/>
      <dgm:spPr/>
    </dgm:pt>
    <dgm:pt modelId="{CB5A1C60-24B8-4814-AB27-9BA1327C6290}" type="pres">
      <dgm:prSet presAssocID="{3B01349B-AFDF-4B5E-9B1C-AB9F246C6968}" presName="parTx7" presStyleLbl="node1" presStyleIdx="6" presStyleCnt="7"/>
      <dgm:spPr/>
    </dgm:pt>
    <dgm:pt modelId="{68E69445-2627-43DA-BCED-48770B5844A8}" type="pres">
      <dgm:prSet presAssocID="{ABC0C871-51FB-4F54-99EE-B98814C33822}" presName="picture7" presStyleCnt="0"/>
      <dgm:spPr/>
    </dgm:pt>
    <dgm:pt modelId="{7BB27084-744D-4C02-B47F-A62CF61D9973}" type="pres">
      <dgm:prSet presAssocID="{ABC0C871-51FB-4F54-99EE-B98814C33822}" presName="imageRepeatNode" presStyleLbl="fgImgPlace1" presStyleIdx="6" presStyleCnt="7"/>
      <dgm:spPr/>
    </dgm:pt>
  </dgm:ptLst>
  <dgm:cxnLst>
    <dgm:cxn modelId="{487C600A-E6FE-4AE8-B921-A5A1F78BAFCE}" srcId="{EEDA6D56-E64F-435D-8EF5-2CB250C71F5D}" destId="{F8071ACC-0A89-4B3F-80EA-12A659F6E1E2}" srcOrd="7" destOrd="0" parTransId="{74F4B493-B6BE-42D6-802B-539C08805DDF}" sibTransId="{409FB3D0-F6C1-47D7-AB66-B1BD42088510}"/>
    <dgm:cxn modelId="{8D78CF0A-C1DC-41F0-849A-9BAF0FC827A1}" type="presOf" srcId="{EEDA6D56-E64F-435D-8EF5-2CB250C71F5D}" destId="{FB0E4BBF-3851-47A1-88EF-D530F8238BE4}" srcOrd="0" destOrd="0" presId="urn:microsoft.com/office/officeart/2008/layout/AscendingPictureAccentProcess"/>
    <dgm:cxn modelId="{03895D0D-0DA7-4FB5-92FF-4814C81E0AED}" srcId="{EEDA6D56-E64F-435D-8EF5-2CB250C71F5D}" destId="{A16E5404-B908-4601-9E42-AAC51512D97F}" srcOrd="1" destOrd="0" parTransId="{56255BF7-38C5-4D9E-B7DC-6E209A5B4AF0}" sibTransId="{4344CFD1-73A2-43C2-8E31-ABC289B20303}"/>
    <dgm:cxn modelId="{B638E811-D475-4CCF-B88C-B6E42F8FE029}" type="presOf" srcId="{ABC0C871-51FB-4F54-99EE-B98814C33822}" destId="{7BB27084-744D-4C02-B47F-A62CF61D9973}" srcOrd="0" destOrd="0" presId="urn:microsoft.com/office/officeart/2008/layout/AscendingPictureAccentProcess"/>
    <dgm:cxn modelId="{16EE0216-3359-4349-9282-31A6E816EFD1}" srcId="{EEDA6D56-E64F-435D-8EF5-2CB250C71F5D}" destId="{1DF1139D-E3BB-4898-8D58-19F6CF8D504A}" srcOrd="4" destOrd="0" parTransId="{477114B6-F7A9-433C-9332-0FC21DBE3719}" sibTransId="{67B6D666-973D-4D94-803B-4998B1482184}"/>
    <dgm:cxn modelId="{4B2DE81A-7D7F-471D-8D43-B8CFC17103D6}" srcId="{EEDA6D56-E64F-435D-8EF5-2CB250C71F5D}" destId="{B64D76F0-5AA6-4EC2-AF02-64BE9DFD1416}" srcOrd="3" destOrd="0" parTransId="{99CD4030-9A5A-413E-8385-94FCB92E1FC9}" sibTransId="{A7B67107-0A5D-447B-BF44-985278E1A9D0}"/>
    <dgm:cxn modelId="{B401B52E-4155-451E-8C79-CA63E6D25B34}" srcId="{EEDA6D56-E64F-435D-8EF5-2CB250C71F5D}" destId="{3B01349B-AFDF-4B5E-9B1C-AB9F246C6968}" srcOrd="6" destOrd="0" parTransId="{90FCAC64-1897-4500-A137-634782D2082D}" sibTransId="{ABC0C871-51FB-4F54-99EE-B98814C33822}"/>
    <dgm:cxn modelId="{3BA97630-9933-4B7E-9C7B-87B9F3D5ECCA}" type="presOf" srcId="{A7B67107-0A5D-447B-BF44-985278E1A9D0}" destId="{1F4BEB53-E1C8-40EF-BBFF-1C6430773CC1}" srcOrd="0" destOrd="0" presId="urn:microsoft.com/office/officeart/2008/layout/AscendingPictureAccentProcess"/>
    <dgm:cxn modelId="{65930838-B71F-443D-A81D-3DF63FE7CC09}" type="presOf" srcId="{67B6D666-973D-4D94-803B-4998B1482184}" destId="{AC1CD614-4BAB-4F53-A124-1CA2D2C4F09A}" srcOrd="0" destOrd="0" presId="urn:microsoft.com/office/officeart/2008/layout/AscendingPictureAccentProcess"/>
    <dgm:cxn modelId="{D3F00141-941D-41D8-B452-8E45F9B4FD34}" type="presOf" srcId="{1E2E3368-AFCA-484D-B15B-86D84E297C92}" destId="{E94CE135-447D-4F9E-9F56-F5267738C1F3}" srcOrd="0" destOrd="0" presId="urn:microsoft.com/office/officeart/2008/layout/AscendingPictureAccentProcess"/>
    <dgm:cxn modelId="{E3AD3C66-B9FB-4382-BC04-CAA77A73B13F}" type="presOf" srcId="{4344CFD1-73A2-43C2-8E31-ABC289B20303}" destId="{94D6A451-4C80-4E51-9687-0148C9AB4265}" srcOrd="0" destOrd="0" presId="urn:microsoft.com/office/officeart/2008/layout/AscendingPictureAccentProcess"/>
    <dgm:cxn modelId="{A831C276-20EB-4A58-84B6-B49E88ED8944}" type="presOf" srcId="{F4DB96C6-1DB3-4796-99A6-FB2D43F38C7F}" destId="{0850AA8B-DCC9-4984-AFEF-E4B5AFA50623}" srcOrd="0" destOrd="0" presId="urn:microsoft.com/office/officeart/2008/layout/AscendingPictureAccentProcess"/>
    <dgm:cxn modelId="{CC8AD685-F973-4883-B6CC-20D9125289EC}" srcId="{EEDA6D56-E64F-435D-8EF5-2CB250C71F5D}" destId="{F4DB96C6-1DB3-4796-99A6-FB2D43F38C7F}" srcOrd="0" destOrd="0" parTransId="{8E9EA6B0-43A9-4DDC-8DF6-EFE1376FDE31}" sibTransId="{4889EDD6-8C53-42DF-9CCE-631889CB5700}"/>
    <dgm:cxn modelId="{EC4EC5A3-C9E9-44FD-BA6D-CDBE7B331A9F}" type="presOf" srcId="{B64D76F0-5AA6-4EC2-AF02-64BE9DFD1416}" destId="{A573F81C-443A-4860-A004-AF30362E7360}" srcOrd="0" destOrd="0" presId="urn:microsoft.com/office/officeart/2008/layout/AscendingPictureAccentProcess"/>
    <dgm:cxn modelId="{14B9C0AC-7DE4-417C-89AE-2CB038A2AE4F}" srcId="{EEDA6D56-E64F-435D-8EF5-2CB250C71F5D}" destId="{AD198CEC-47AF-46E2-8CA2-195EA0EE03B3}" srcOrd="2" destOrd="0" parTransId="{9DE879D2-0382-4CF8-9A8E-BF7DADCC6A8B}" sibTransId="{1E2E3368-AFCA-484D-B15B-86D84E297C92}"/>
    <dgm:cxn modelId="{D3FB5CB6-3EDD-4550-8E62-33B3C2546B29}" type="presOf" srcId="{3B01349B-AFDF-4B5E-9B1C-AB9F246C6968}" destId="{CB5A1C60-24B8-4814-AB27-9BA1327C6290}" srcOrd="0" destOrd="0" presId="urn:microsoft.com/office/officeart/2008/layout/AscendingPictureAccentProcess"/>
    <dgm:cxn modelId="{8915DBCD-D9AF-4FD9-8EA0-D8C74D4FBBE0}" type="presOf" srcId="{3A0B1DBE-6FA6-464D-8B80-A19F8B08CA40}" destId="{55F7FC9E-A1A4-427B-A1A8-B56FD3424CB8}" srcOrd="0" destOrd="0" presId="urn:microsoft.com/office/officeart/2008/layout/AscendingPictureAccentProcess"/>
    <dgm:cxn modelId="{05C2D2CF-89A1-4BB7-99EF-11CD1A351E81}" type="presOf" srcId="{1DF1139D-E3BB-4898-8D58-19F6CF8D504A}" destId="{617A3752-079B-4680-AEF7-27666D1C6749}" srcOrd="0" destOrd="0" presId="urn:microsoft.com/office/officeart/2008/layout/AscendingPictureAccentProcess"/>
    <dgm:cxn modelId="{D3BEAED3-38E2-4559-921E-1A83EEBD48D8}" type="presOf" srcId="{4889EDD6-8C53-42DF-9CCE-631889CB5700}" destId="{3B213081-5E23-4C8B-A0C3-36DDDB3E052C}" srcOrd="0" destOrd="0" presId="urn:microsoft.com/office/officeart/2008/layout/AscendingPictureAccentProcess"/>
    <dgm:cxn modelId="{0E34DBDC-6BDD-461E-94B5-9934AC5A505C}" srcId="{EEDA6D56-E64F-435D-8EF5-2CB250C71F5D}" destId="{2F84B2A2-F7EF-43C9-82D2-E4C4987D4FD7}" srcOrd="8" destOrd="0" parTransId="{477E7E64-03E5-4B6A-B224-5C3F0C7A58A1}" sibTransId="{757A1A8E-45E0-407A-8045-1D3CDB61586B}"/>
    <dgm:cxn modelId="{25CA86E7-F714-40EF-864F-9D1E27085A82}" type="presOf" srcId="{A16E5404-B908-4601-9E42-AAC51512D97F}" destId="{A313E6E8-7FBD-4718-9357-379BA7D76047}" srcOrd="0" destOrd="0" presId="urn:microsoft.com/office/officeart/2008/layout/AscendingPictureAccentProcess"/>
    <dgm:cxn modelId="{66BB04F4-8C2B-445B-9C80-9E160FE44BC8}" type="presOf" srcId="{AD198CEC-47AF-46E2-8CA2-195EA0EE03B3}" destId="{6B70B3B8-312C-4CE1-8BA6-AD2ABF61AB50}" srcOrd="0" destOrd="0" presId="urn:microsoft.com/office/officeart/2008/layout/AscendingPictureAccentProcess"/>
    <dgm:cxn modelId="{02F93EF4-EED7-4B3F-B35C-8229FF8A734B}" srcId="{EEDA6D56-E64F-435D-8EF5-2CB250C71F5D}" destId="{3A0B1DBE-6FA6-464D-8B80-A19F8B08CA40}" srcOrd="5" destOrd="0" parTransId="{2B548030-4206-42BD-880B-FE6B0D4124C8}" sibTransId="{B87CFDFF-9C5D-451F-9A7F-9C96B4DFD652}"/>
    <dgm:cxn modelId="{C921ABFD-2B82-4616-8FDD-4FD587343E42}" type="presOf" srcId="{B87CFDFF-9C5D-451F-9A7F-9C96B4DFD652}" destId="{4B55BA40-4663-471B-A3FC-B04D1BF17B25}" srcOrd="0" destOrd="0" presId="urn:microsoft.com/office/officeart/2008/layout/AscendingPictureAccentProcess"/>
    <dgm:cxn modelId="{188AC38F-07FB-4C5C-9FCE-FF187302E6D8}" type="presParOf" srcId="{FB0E4BBF-3851-47A1-88EF-D530F8238BE4}" destId="{3E65CBCC-C84D-4D8F-B26C-23FB982D1CEE}" srcOrd="0" destOrd="0" presId="urn:microsoft.com/office/officeart/2008/layout/AscendingPictureAccentProcess"/>
    <dgm:cxn modelId="{13F469A5-8043-48DD-B654-CD4E40B42C5F}" type="presParOf" srcId="{FB0E4BBF-3851-47A1-88EF-D530F8238BE4}" destId="{1DA5D0CA-8FCB-4E42-ABA2-AB630BC9DEC5}" srcOrd="1" destOrd="0" presId="urn:microsoft.com/office/officeart/2008/layout/AscendingPictureAccentProcess"/>
    <dgm:cxn modelId="{74986447-1BC4-4CFB-8C47-C8D20490329B}" type="presParOf" srcId="{FB0E4BBF-3851-47A1-88EF-D530F8238BE4}" destId="{72CB24F8-7DD0-467C-8078-658816513D79}" srcOrd="2" destOrd="0" presId="urn:microsoft.com/office/officeart/2008/layout/AscendingPictureAccentProcess"/>
    <dgm:cxn modelId="{1C5297D5-8B2D-47FC-8319-3475063FDC07}" type="presParOf" srcId="{FB0E4BBF-3851-47A1-88EF-D530F8238BE4}" destId="{F7A28B7C-EADD-4042-A1A7-0EFA712FCD2F}" srcOrd="3" destOrd="0" presId="urn:microsoft.com/office/officeart/2008/layout/AscendingPictureAccentProcess"/>
    <dgm:cxn modelId="{22B47874-8528-4E0A-8EEA-BDF25C7A4235}" type="presParOf" srcId="{FB0E4BBF-3851-47A1-88EF-D530F8238BE4}" destId="{39DA3EFB-CC09-460C-A466-AAD6B0D20AF6}" srcOrd="4" destOrd="0" presId="urn:microsoft.com/office/officeart/2008/layout/AscendingPictureAccentProcess"/>
    <dgm:cxn modelId="{E068573A-B7DC-48EE-944A-C07F287B97DD}" type="presParOf" srcId="{FB0E4BBF-3851-47A1-88EF-D530F8238BE4}" destId="{73519892-4ED5-4558-A301-8E5D842594CD}" srcOrd="5" destOrd="0" presId="urn:microsoft.com/office/officeart/2008/layout/AscendingPictureAccentProcess"/>
    <dgm:cxn modelId="{A9DED43A-F8AD-4EE1-8D8A-09F07F212C4E}" type="presParOf" srcId="{FB0E4BBF-3851-47A1-88EF-D530F8238BE4}" destId="{F8E82ED7-D24C-466B-ACEF-6C03053CFB37}" srcOrd="6" destOrd="0" presId="urn:microsoft.com/office/officeart/2008/layout/AscendingPictureAccentProcess"/>
    <dgm:cxn modelId="{843D5536-50AB-4913-ACBF-A6BBFA39C20F}" type="presParOf" srcId="{FB0E4BBF-3851-47A1-88EF-D530F8238BE4}" destId="{2853A440-1596-44C6-A9A1-04FE1662B1A2}" srcOrd="7" destOrd="0" presId="urn:microsoft.com/office/officeart/2008/layout/AscendingPictureAccentProcess"/>
    <dgm:cxn modelId="{18BDC313-C628-4ECF-A0F3-86CA613AFF6B}" type="presParOf" srcId="{FB0E4BBF-3851-47A1-88EF-D530F8238BE4}" destId="{7C6E9214-9FBE-420F-805C-BB2672FEF1C5}" srcOrd="8" destOrd="0" presId="urn:microsoft.com/office/officeart/2008/layout/AscendingPictureAccentProcess"/>
    <dgm:cxn modelId="{D5A733D4-A7AD-4376-A513-CCB985D4E3DA}" type="presParOf" srcId="{FB0E4BBF-3851-47A1-88EF-D530F8238BE4}" destId="{4B8FE4E2-10B6-46B3-AE70-4B96234F8130}" srcOrd="9" destOrd="0" presId="urn:microsoft.com/office/officeart/2008/layout/AscendingPictureAccentProcess"/>
    <dgm:cxn modelId="{58F29A59-E57D-45B3-8958-E149879E4F28}" type="presParOf" srcId="{FB0E4BBF-3851-47A1-88EF-D530F8238BE4}" destId="{13BA9661-80EB-4B05-AD86-FD6A792A0098}" srcOrd="10" destOrd="0" presId="urn:microsoft.com/office/officeart/2008/layout/AscendingPictureAccentProcess"/>
    <dgm:cxn modelId="{2E0FC081-2186-4F0C-8F83-B8FA04B588D1}" type="presParOf" srcId="{FB0E4BBF-3851-47A1-88EF-D530F8238BE4}" destId="{F6FCC44E-8E3D-40AD-8012-42E6BEB0CBB2}" srcOrd="11" destOrd="0" presId="urn:microsoft.com/office/officeart/2008/layout/AscendingPictureAccentProcess"/>
    <dgm:cxn modelId="{BFFBBC9F-FF00-46EE-8FE1-CD3DD7ED6A58}" type="presParOf" srcId="{FB0E4BBF-3851-47A1-88EF-D530F8238BE4}" destId="{AF7D0E74-CDB7-47F9-A3D1-72377A9C8048}" srcOrd="12" destOrd="0" presId="urn:microsoft.com/office/officeart/2008/layout/AscendingPictureAccentProcess"/>
    <dgm:cxn modelId="{66BB10BA-141C-4FC7-BD49-A49C781647B1}" type="presParOf" srcId="{FB0E4BBF-3851-47A1-88EF-D530F8238BE4}" destId="{0151B865-F5FA-4F63-860D-BC29717A8E96}" srcOrd="13" destOrd="0" presId="urn:microsoft.com/office/officeart/2008/layout/AscendingPictureAccentProcess"/>
    <dgm:cxn modelId="{DA2229FE-C5A5-479C-BE40-4758FADAF097}" type="presParOf" srcId="{FB0E4BBF-3851-47A1-88EF-D530F8238BE4}" destId="{BA65214F-78A7-4993-895A-BD37FCDBD86B}" srcOrd="14" destOrd="0" presId="urn:microsoft.com/office/officeart/2008/layout/AscendingPictureAccentProcess"/>
    <dgm:cxn modelId="{FCB1F791-E301-4E15-9159-F182A7684F87}" type="presParOf" srcId="{FB0E4BBF-3851-47A1-88EF-D530F8238BE4}" destId="{1373446E-CA5C-441F-89FE-DF1F7389A15F}" srcOrd="15" destOrd="0" presId="urn:microsoft.com/office/officeart/2008/layout/AscendingPictureAccentProcess"/>
    <dgm:cxn modelId="{E1DEEFE9-64F3-40E2-80DF-FC6ECCF956A8}" type="presParOf" srcId="{FB0E4BBF-3851-47A1-88EF-D530F8238BE4}" destId="{65D31325-2F35-43D5-B1A0-36DD2B7D84E0}" srcOrd="16" destOrd="0" presId="urn:microsoft.com/office/officeart/2008/layout/AscendingPictureAccentProcess"/>
    <dgm:cxn modelId="{3FD8673C-4A07-4EAD-8527-5B8DF02D4B04}" type="presParOf" srcId="{FB0E4BBF-3851-47A1-88EF-D530F8238BE4}" destId="{5E75311B-0F14-4AB0-9DC1-577E189855A6}" srcOrd="17" destOrd="0" presId="urn:microsoft.com/office/officeart/2008/layout/AscendingPictureAccentProcess"/>
    <dgm:cxn modelId="{AD6D8243-2EE3-4BD2-B133-10CE66E935BD}" type="presParOf" srcId="{FB0E4BBF-3851-47A1-88EF-D530F8238BE4}" destId="{0850AA8B-DCC9-4984-AFEF-E4B5AFA50623}" srcOrd="18" destOrd="0" presId="urn:microsoft.com/office/officeart/2008/layout/AscendingPictureAccentProcess"/>
    <dgm:cxn modelId="{89A7E001-1F4C-4FE9-B1CD-E172FBB3C2E9}" type="presParOf" srcId="{FB0E4BBF-3851-47A1-88EF-D530F8238BE4}" destId="{3C27E5CF-31E2-4950-A694-F300A7FB2807}" srcOrd="19" destOrd="0" presId="urn:microsoft.com/office/officeart/2008/layout/AscendingPictureAccentProcess"/>
    <dgm:cxn modelId="{8A900BAF-6A43-4780-9B65-FAF93C8876E6}" type="presParOf" srcId="{3C27E5CF-31E2-4950-A694-F300A7FB2807}" destId="{3B213081-5E23-4C8B-A0C3-36DDDB3E052C}" srcOrd="0" destOrd="0" presId="urn:microsoft.com/office/officeart/2008/layout/AscendingPictureAccentProcess"/>
    <dgm:cxn modelId="{65A66175-026B-4AAC-89D2-126993776CD3}" type="presParOf" srcId="{FB0E4BBF-3851-47A1-88EF-D530F8238BE4}" destId="{A313E6E8-7FBD-4718-9357-379BA7D76047}" srcOrd="20" destOrd="0" presId="urn:microsoft.com/office/officeart/2008/layout/AscendingPictureAccentProcess"/>
    <dgm:cxn modelId="{94462AA1-4B9A-413E-A014-AA04745BF8BC}" type="presParOf" srcId="{FB0E4BBF-3851-47A1-88EF-D530F8238BE4}" destId="{E09F4AB7-D1B4-402F-86E7-0B228FBB50CF}" srcOrd="21" destOrd="0" presId="urn:microsoft.com/office/officeart/2008/layout/AscendingPictureAccentProcess"/>
    <dgm:cxn modelId="{497A2BCE-D68A-481B-99C0-9B5250E1B69F}" type="presParOf" srcId="{E09F4AB7-D1B4-402F-86E7-0B228FBB50CF}" destId="{94D6A451-4C80-4E51-9687-0148C9AB4265}" srcOrd="0" destOrd="0" presId="urn:microsoft.com/office/officeart/2008/layout/AscendingPictureAccentProcess"/>
    <dgm:cxn modelId="{36771449-283E-4C37-8D41-BE5A0B97A7F4}" type="presParOf" srcId="{FB0E4BBF-3851-47A1-88EF-D530F8238BE4}" destId="{6B70B3B8-312C-4CE1-8BA6-AD2ABF61AB50}" srcOrd="22" destOrd="0" presId="urn:microsoft.com/office/officeart/2008/layout/AscendingPictureAccentProcess"/>
    <dgm:cxn modelId="{49837E2A-D9D8-4D4C-890E-ED872E86FE7A}" type="presParOf" srcId="{FB0E4BBF-3851-47A1-88EF-D530F8238BE4}" destId="{BEA0D8C4-1800-4DA1-86C8-617C5EFA9543}" srcOrd="23" destOrd="0" presId="urn:microsoft.com/office/officeart/2008/layout/AscendingPictureAccentProcess"/>
    <dgm:cxn modelId="{DD37C773-4D70-4983-8E79-B24350786A24}" type="presParOf" srcId="{BEA0D8C4-1800-4DA1-86C8-617C5EFA9543}" destId="{E94CE135-447D-4F9E-9F56-F5267738C1F3}" srcOrd="0" destOrd="0" presId="urn:microsoft.com/office/officeart/2008/layout/AscendingPictureAccentProcess"/>
    <dgm:cxn modelId="{3ECE3D22-1885-44C1-AD71-8CB178DD0182}" type="presParOf" srcId="{FB0E4BBF-3851-47A1-88EF-D530F8238BE4}" destId="{A573F81C-443A-4860-A004-AF30362E7360}" srcOrd="24" destOrd="0" presId="urn:microsoft.com/office/officeart/2008/layout/AscendingPictureAccentProcess"/>
    <dgm:cxn modelId="{750EE538-943E-4258-B219-C6CA31F4A9FD}" type="presParOf" srcId="{FB0E4BBF-3851-47A1-88EF-D530F8238BE4}" destId="{A7C51851-1974-4017-AEB5-66B9D189A1DC}" srcOrd="25" destOrd="0" presId="urn:microsoft.com/office/officeart/2008/layout/AscendingPictureAccentProcess"/>
    <dgm:cxn modelId="{D819C989-A49D-40F8-829B-76673501822B}" type="presParOf" srcId="{A7C51851-1974-4017-AEB5-66B9D189A1DC}" destId="{1F4BEB53-E1C8-40EF-BBFF-1C6430773CC1}" srcOrd="0" destOrd="0" presId="urn:microsoft.com/office/officeart/2008/layout/AscendingPictureAccentProcess"/>
    <dgm:cxn modelId="{90587BC4-0B4E-48C5-B5F3-29C18DFB8596}" type="presParOf" srcId="{FB0E4BBF-3851-47A1-88EF-D530F8238BE4}" destId="{617A3752-079B-4680-AEF7-27666D1C6749}" srcOrd="26" destOrd="0" presId="urn:microsoft.com/office/officeart/2008/layout/AscendingPictureAccentProcess"/>
    <dgm:cxn modelId="{33BF9834-383D-4CAD-BA69-E8B95D03808E}" type="presParOf" srcId="{FB0E4BBF-3851-47A1-88EF-D530F8238BE4}" destId="{E55BB6B7-2F1D-4F15-BACA-0D9719FC9491}" srcOrd="27" destOrd="0" presId="urn:microsoft.com/office/officeart/2008/layout/AscendingPictureAccentProcess"/>
    <dgm:cxn modelId="{9EA6E938-C390-4ED5-AFF9-40C1573E2D8F}" type="presParOf" srcId="{E55BB6B7-2F1D-4F15-BACA-0D9719FC9491}" destId="{AC1CD614-4BAB-4F53-A124-1CA2D2C4F09A}" srcOrd="0" destOrd="0" presId="urn:microsoft.com/office/officeart/2008/layout/AscendingPictureAccentProcess"/>
    <dgm:cxn modelId="{54EEC5F5-3BFF-4FDE-8BEC-ECB9FB4DFC8B}" type="presParOf" srcId="{FB0E4BBF-3851-47A1-88EF-D530F8238BE4}" destId="{55F7FC9E-A1A4-427B-A1A8-B56FD3424CB8}" srcOrd="28" destOrd="0" presId="urn:microsoft.com/office/officeart/2008/layout/AscendingPictureAccentProcess"/>
    <dgm:cxn modelId="{2000344A-6629-475A-BFB7-8487CAD02806}" type="presParOf" srcId="{FB0E4BBF-3851-47A1-88EF-D530F8238BE4}" destId="{A2D9C55F-9797-468A-B52D-B617C2DD14B7}" srcOrd="29" destOrd="0" presId="urn:microsoft.com/office/officeart/2008/layout/AscendingPictureAccentProcess"/>
    <dgm:cxn modelId="{1E6A2ADE-9250-432A-8299-4B901DC814FD}" type="presParOf" srcId="{A2D9C55F-9797-468A-B52D-B617C2DD14B7}" destId="{4B55BA40-4663-471B-A3FC-B04D1BF17B25}" srcOrd="0" destOrd="0" presId="urn:microsoft.com/office/officeart/2008/layout/AscendingPictureAccentProcess"/>
    <dgm:cxn modelId="{32DC9CEE-0523-42E3-BE42-290BD062E37A}" type="presParOf" srcId="{FB0E4BBF-3851-47A1-88EF-D530F8238BE4}" destId="{CB5A1C60-24B8-4814-AB27-9BA1327C6290}" srcOrd="30" destOrd="0" presId="urn:microsoft.com/office/officeart/2008/layout/AscendingPictureAccentProcess"/>
    <dgm:cxn modelId="{7563CE99-7F19-4855-B027-F1B1FB2C0358}" type="presParOf" srcId="{FB0E4BBF-3851-47A1-88EF-D530F8238BE4}" destId="{68E69445-2627-43DA-BCED-48770B5844A8}" srcOrd="31" destOrd="0" presId="urn:microsoft.com/office/officeart/2008/layout/AscendingPictureAccentProcess"/>
    <dgm:cxn modelId="{14E3636B-7042-4991-A33E-467F538966C4}" type="presParOf" srcId="{68E69445-2627-43DA-BCED-48770B5844A8}" destId="{7BB27084-744D-4C02-B47F-A62CF61D9973}" srcOrd="0" destOrd="0" presId="urn:microsoft.com/office/officeart/2008/layout/AscendingPictureAccent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DA6D56-E64F-435D-8EF5-2CB250C71F5D}"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4DB96C6-1DB3-4796-99A6-FB2D43F38C7F}">
      <dgm:prSet phldrT="[Texto]" custT="1"/>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spcFirstLastPara="0" vert="horz" wrap="square" lIns="70739" tIns="11430" rIns="11430" bIns="11430" numCol="1" spcCol="1270" anchor="ctr" anchorCtr="0"/>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gm:t>
    </dgm:pt>
    <dgm:pt modelId="{8E9EA6B0-43A9-4DDC-8DF6-EFE1376FDE31}" type="parTrans" cxnId="{CC8AD685-F973-4883-B6CC-20D9125289EC}">
      <dgm:prSet/>
      <dgm:spPr/>
      <dgm:t>
        <a:bodyPr/>
        <a:lstStyle/>
        <a:p>
          <a:endParaRPr lang="es-ES" sz="300"/>
        </a:p>
      </dgm:t>
    </dgm:pt>
    <dgm:pt modelId="{4889EDD6-8C53-42DF-9CCE-631889CB5700}" type="sibTrans" cxnId="{CC8AD685-F973-4883-B6CC-20D9125289EC}">
      <dgm:prSet/>
      <dgm:spPr/>
      <dgm:t>
        <a:bodyPr/>
        <a:lstStyle/>
        <a:p>
          <a:endParaRPr lang="es-ES" sz="300"/>
        </a:p>
      </dgm:t>
    </dgm:pt>
    <dgm:pt modelId="{A16E5404-B908-4601-9E42-AAC51512D97F}">
      <dgm:prSet phldrT="[Texto]" custT="1"/>
      <dgm:spPr/>
      <dgm:t>
        <a:bodyPr/>
        <a:lstStyle/>
        <a:p>
          <a:r>
            <a:rPr lang="es-ES" sz="300" dirty="0"/>
            <a:t>Acciones</a:t>
          </a:r>
        </a:p>
      </dgm:t>
    </dgm:pt>
    <dgm:pt modelId="{56255BF7-38C5-4D9E-B7DC-6E209A5B4AF0}" type="parTrans" cxnId="{03895D0D-0DA7-4FB5-92FF-4814C81E0AED}">
      <dgm:prSet/>
      <dgm:spPr/>
      <dgm:t>
        <a:bodyPr/>
        <a:lstStyle/>
        <a:p>
          <a:endParaRPr lang="es-ES" sz="300"/>
        </a:p>
      </dgm:t>
    </dgm:pt>
    <dgm:pt modelId="{4344CFD1-73A2-43C2-8E31-ABC289B20303}" type="sibTrans" cxnId="{03895D0D-0DA7-4FB5-92FF-4814C81E0AED}">
      <dgm:prSet/>
      <dgm:spPr/>
      <dgm:t>
        <a:bodyPr/>
        <a:lstStyle/>
        <a:p>
          <a:endParaRPr lang="es-ES" sz="300"/>
        </a:p>
      </dgm:t>
    </dgm:pt>
    <dgm:pt modelId="{AD198CEC-47AF-46E2-8CA2-195EA0EE03B3}">
      <dgm:prSet phldrT="[Texto]" custT="1"/>
      <dgm:spPr/>
      <dgm:t>
        <a:bodyPr/>
        <a:lstStyle/>
        <a:p>
          <a:r>
            <a:rPr lang="es-ES" sz="300" dirty="0"/>
            <a:t>Recompensas</a:t>
          </a:r>
        </a:p>
      </dgm:t>
    </dgm:pt>
    <dgm:pt modelId="{9DE879D2-0382-4CF8-9A8E-BF7DADCC6A8B}" type="parTrans" cxnId="{14B9C0AC-7DE4-417C-89AE-2CB038A2AE4F}">
      <dgm:prSet/>
      <dgm:spPr/>
      <dgm:t>
        <a:bodyPr/>
        <a:lstStyle/>
        <a:p>
          <a:endParaRPr lang="es-ES" sz="300"/>
        </a:p>
      </dgm:t>
    </dgm:pt>
    <dgm:pt modelId="{1E2E3368-AFCA-484D-B15B-86D84E297C92}" type="sibTrans" cxnId="{14B9C0AC-7DE4-417C-89AE-2CB038A2AE4F}">
      <dgm:prSet/>
      <dgm:spPr/>
      <dgm:t>
        <a:bodyPr/>
        <a:lstStyle/>
        <a:p>
          <a:endParaRPr lang="es-ES" sz="300"/>
        </a:p>
      </dgm:t>
    </dgm:pt>
    <dgm:pt modelId="{B64D76F0-5AA6-4EC2-AF02-64BE9DFD1416}">
      <dgm:prSet phldrT="[Texto]" custT="1"/>
      <dgm:spPr/>
      <dgm:t>
        <a:bodyPr/>
        <a:lstStyle/>
        <a:p>
          <a:r>
            <a:rPr lang="es-ES" sz="300" dirty="0" err="1"/>
            <a:t>Episodioç</a:t>
          </a:r>
          <a:endParaRPr lang="es-ES" sz="300" dirty="0"/>
        </a:p>
      </dgm:t>
    </dgm:pt>
    <dgm:pt modelId="{99CD4030-9A5A-413E-8385-94FCB92E1FC9}" type="parTrans" cxnId="{4B2DE81A-7D7F-471D-8D43-B8CFC17103D6}">
      <dgm:prSet/>
      <dgm:spPr/>
      <dgm:t>
        <a:bodyPr/>
        <a:lstStyle/>
        <a:p>
          <a:endParaRPr lang="es-ES" sz="300"/>
        </a:p>
      </dgm:t>
    </dgm:pt>
    <dgm:pt modelId="{A7B67107-0A5D-447B-BF44-985278E1A9D0}" type="sibTrans" cxnId="{4B2DE81A-7D7F-471D-8D43-B8CFC17103D6}">
      <dgm:prSet/>
      <dgm:spPr/>
      <dgm:t>
        <a:bodyPr/>
        <a:lstStyle/>
        <a:p>
          <a:endParaRPr lang="es-ES" sz="300"/>
        </a:p>
      </dgm:t>
    </dgm:pt>
    <dgm:pt modelId="{3A0B1DBE-6FA6-464D-8B80-A19F8B08CA40}">
      <dgm:prSet phldrT="[Texto]" custT="1"/>
      <dgm:spPr/>
      <dgm:t>
        <a:bodyPr/>
        <a:lstStyle/>
        <a:p>
          <a:r>
            <a:rPr lang="es-ES" sz="300" dirty="0"/>
            <a:t>Explotación Vs Exploración</a:t>
          </a:r>
        </a:p>
      </dgm:t>
    </dgm:pt>
    <dgm:pt modelId="{2B548030-4206-42BD-880B-FE6B0D4124C8}" type="parTrans" cxnId="{02F93EF4-EED7-4B3F-B35C-8229FF8A734B}">
      <dgm:prSet/>
      <dgm:spPr/>
      <dgm:t>
        <a:bodyPr/>
        <a:lstStyle/>
        <a:p>
          <a:endParaRPr lang="es-ES" sz="300"/>
        </a:p>
      </dgm:t>
    </dgm:pt>
    <dgm:pt modelId="{B87CFDFF-9C5D-451F-9A7F-9C96B4DFD652}" type="sibTrans" cxnId="{02F93EF4-EED7-4B3F-B35C-8229FF8A734B}">
      <dgm:prSet/>
      <dgm:spPr/>
      <dgm:t>
        <a:bodyPr/>
        <a:lstStyle/>
        <a:p>
          <a:endParaRPr lang="es-ES" sz="300"/>
        </a:p>
      </dgm:t>
    </dgm:pt>
    <dgm:pt modelId="{3B01349B-AFDF-4B5E-9B1C-AB9F246C6968}">
      <dgm:prSet phldrT="[Texto]" custT="1"/>
      <dgm:spPr/>
    </dgm:pt>
    <dgm:pt modelId="{90FCAC64-1897-4500-A137-634782D2082D}" type="parTrans" cxnId="{B401B52E-4155-451E-8C79-CA63E6D25B34}">
      <dgm:prSet/>
      <dgm:spPr/>
      <dgm:t>
        <a:bodyPr/>
        <a:lstStyle/>
        <a:p>
          <a:endParaRPr lang="es-ES" sz="300"/>
        </a:p>
      </dgm:t>
    </dgm:pt>
    <dgm:pt modelId="{ABC0C871-51FB-4F54-99EE-B98814C33822}" type="sibTrans" cxnId="{B401B52E-4155-451E-8C79-CA63E6D25B34}">
      <dgm:prSet/>
      <dgm:spPr/>
      <dgm:t>
        <a:bodyPr/>
        <a:lstStyle/>
        <a:p>
          <a:endParaRPr lang="es-ES" sz="300"/>
        </a:p>
      </dgm:t>
    </dgm:pt>
    <dgm:pt modelId="{F8071ACC-0A89-4B3F-80EA-12A659F6E1E2}">
      <dgm:prSet phldrT="[Texto]" custT="1"/>
      <dgm:spPr/>
    </dgm:pt>
    <dgm:pt modelId="{74F4B493-B6BE-42D6-802B-539C08805DDF}" type="parTrans" cxnId="{487C600A-E6FE-4AE8-B921-A5A1F78BAFCE}">
      <dgm:prSet/>
      <dgm:spPr/>
      <dgm:t>
        <a:bodyPr/>
        <a:lstStyle/>
        <a:p>
          <a:endParaRPr lang="es-ES" sz="300"/>
        </a:p>
      </dgm:t>
    </dgm:pt>
    <dgm:pt modelId="{409FB3D0-F6C1-47D7-AB66-B1BD42088510}" type="sibTrans" cxnId="{487C600A-E6FE-4AE8-B921-A5A1F78BAFCE}">
      <dgm:prSet/>
      <dgm:spPr/>
      <dgm:t>
        <a:bodyPr/>
        <a:lstStyle/>
        <a:p>
          <a:endParaRPr lang="es-ES" sz="300"/>
        </a:p>
      </dgm:t>
    </dgm:pt>
    <dgm:pt modelId="{2F84B2A2-F7EF-43C9-82D2-E4C4987D4FD7}">
      <dgm:prSet phldrT="[Texto]"/>
      <dgm:spPr/>
      <dgm:t>
        <a:bodyPr/>
        <a:lstStyle/>
        <a:p>
          <a:endParaRPr lang="es-ES"/>
        </a:p>
      </dgm:t>
    </dgm:pt>
    <dgm:pt modelId="{477E7E64-03E5-4B6A-B224-5C3F0C7A58A1}" type="parTrans" cxnId="{0E34DBDC-6BDD-461E-94B5-9934AC5A505C}">
      <dgm:prSet/>
      <dgm:spPr/>
      <dgm:t>
        <a:bodyPr/>
        <a:lstStyle/>
        <a:p>
          <a:endParaRPr lang="es-ES" sz="300"/>
        </a:p>
      </dgm:t>
    </dgm:pt>
    <dgm:pt modelId="{757A1A8E-45E0-407A-8045-1D3CDB61586B}" type="sibTrans" cxnId="{0E34DBDC-6BDD-461E-94B5-9934AC5A505C}">
      <dgm:prSet/>
      <dgm:spPr/>
      <dgm:t>
        <a:bodyPr/>
        <a:lstStyle/>
        <a:p>
          <a:endParaRPr lang="es-ES" sz="300"/>
        </a:p>
      </dgm:t>
    </dgm:pt>
    <dgm:pt modelId="{9D97B64C-2202-47E3-94A0-7A33E3FE58E0}">
      <dgm:prSet phldrT="[Texto]" custT="1"/>
      <dgm:spPr>
        <a:solidFill>
          <a:srgbClr val="FF0000"/>
        </a:solidFill>
      </dgm:spPr>
      <dgm:t>
        <a:bodyPr/>
        <a:lstStyle/>
        <a:p>
          <a:r>
            <a:rPr lang="es-ES" sz="300" dirty="0"/>
            <a:t>Modelo</a:t>
          </a:r>
        </a:p>
      </dgm:t>
    </dgm:pt>
    <dgm:pt modelId="{FEA28B9C-7D48-46D3-808F-FC0F7B5FCC0F}" type="parTrans" cxnId="{E97C2BBA-864C-4261-A212-563F5C3CA3B6}">
      <dgm:prSet/>
      <dgm:spPr/>
      <dgm:t>
        <a:bodyPr/>
        <a:lstStyle/>
        <a:p>
          <a:endParaRPr lang="es-ES"/>
        </a:p>
      </dgm:t>
    </dgm:pt>
    <dgm:pt modelId="{F7785C92-0602-45C1-8FF2-1AD643247789}" type="sibTrans" cxnId="{E97C2BBA-864C-4261-A212-563F5C3CA3B6}">
      <dgm:prSet/>
      <dgm:spPr/>
      <dgm:t>
        <a:bodyPr/>
        <a:lstStyle/>
        <a:p>
          <a:endParaRPr lang="es-ES"/>
        </a:p>
      </dgm:t>
    </dgm:pt>
    <dgm:pt modelId="{CEAC129F-56F2-451B-AE5D-9AB1C054D275}">
      <dgm:prSet phldrT="[Texto]" custT="1"/>
      <dgm:spPr>
        <a:solidFill>
          <a:schemeClr val="accent2">
            <a:lumMod val="40000"/>
            <a:lumOff val="60000"/>
          </a:schemeClr>
        </a:solidFill>
      </dgm:spPr>
      <dgm:t>
        <a:bodyPr/>
        <a:lstStyle/>
        <a:p>
          <a:endParaRPr lang="es-ES" sz="300" dirty="0"/>
        </a:p>
      </dgm:t>
    </dgm:pt>
    <dgm:pt modelId="{9BA54C2E-B293-4AA4-B640-CD055B44A1A5}" type="parTrans" cxnId="{13EA2711-A5C5-4D2A-A2D6-0A7D71D7DCEB}">
      <dgm:prSet/>
      <dgm:spPr/>
      <dgm:t>
        <a:bodyPr/>
        <a:lstStyle/>
        <a:p>
          <a:endParaRPr lang="es-ES"/>
        </a:p>
      </dgm:t>
    </dgm:pt>
    <dgm:pt modelId="{98BE3EB3-8775-4DD6-A0C3-4BD576473322}" type="sibTrans" cxnId="{13EA2711-A5C5-4D2A-A2D6-0A7D71D7DCEB}">
      <dgm:prSet/>
      <dgm:spPr/>
      <dgm:t>
        <a:bodyPr/>
        <a:lstStyle/>
        <a:p>
          <a:endParaRPr lang="es-ES"/>
        </a:p>
      </dgm:t>
    </dgm:pt>
    <dgm:pt modelId="{FB0E4BBF-3851-47A1-88EF-D530F8238BE4}" type="pres">
      <dgm:prSet presAssocID="{EEDA6D56-E64F-435D-8EF5-2CB250C71F5D}" presName="Name0" presStyleCnt="0">
        <dgm:presLayoutVars>
          <dgm:chMax val="7"/>
          <dgm:chPref val="7"/>
          <dgm:dir/>
        </dgm:presLayoutVars>
      </dgm:prSet>
      <dgm:spPr/>
    </dgm:pt>
    <dgm:pt modelId="{3E65CBCC-C84D-4D8F-B26C-23FB982D1CEE}" type="pres">
      <dgm:prSet presAssocID="{EEDA6D56-E64F-435D-8EF5-2CB250C71F5D}" presName="dot1" presStyleLbl="alignNode1" presStyleIdx="0" presStyleCnt="18"/>
      <dgm:spPr/>
    </dgm:pt>
    <dgm:pt modelId="{1DA5D0CA-8FCB-4E42-ABA2-AB630BC9DEC5}" type="pres">
      <dgm:prSet presAssocID="{EEDA6D56-E64F-435D-8EF5-2CB250C71F5D}" presName="dot2" presStyleLbl="alignNode1" presStyleIdx="1" presStyleCnt="18"/>
      <dgm:spPr/>
    </dgm:pt>
    <dgm:pt modelId="{72CB24F8-7DD0-467C-8078-658816513D79}" type="pres">
      <dgm:prSet presAssocID="{EEDA6D56-E64F-435D-8EF5-2CB250C71F5D}" presName="dot3" presStyleLbl="alignNode1" presStyleIdx="2" presStyleCnt="18"/>
      <dgm:spPr/>
    </dgm:pt>
    <dgm:pt modelId="{F7A28B7C-EADD-4042-A1A7-0EFA712FCD2F}" type="pres">
      <dgm:prSet presAssocID="{EEDA6D56-E64F-435D-8EF5-2CB250C71F5D}" presName="dot4" presStyleLbl="alignNode1" presStyleIdx="3" presStyleCnt="18"/>
      <dgm:spPr/>
    </dgm:pt>
    <dgm:pt modelId="{39DA3EFB-CC09-460C-A466-AAD6B0D20AF6}" type="pres">
      <dgm:prSet presAssocID="{EEDA6D56-E64F-435D-8EF5-2CB250C71F5D}" presName="dot5" presStyleLbl="alignNode1" presStyleIdx="4" presStyleCnt="18"/>
      <dgm:spPr/>
    </dgm:pt>
    <dgm:pt modelId="{73519892-4ED5-4558-A301-8E5D842594CD}" type="pres">
      <dgm:prSet presAssocID="{EEDA6D56-E64F-435D-8EF5-2CB250C71F5D}" presName="dot6" presStyleLbl="alignNode1" presStyleIdx="5" presStyleCnt="18"/>
      <dgm:spPr/>
    </dgm:pt>
    <dgm:pt modelId="{F8E82ED7-D24C-466B-ACEF-6C03053CFB37}" type="pres">
      <dgm:prSet presAssocID="{EEDA6D56-E64F-435D-8EF5-2CB250C71F5D}" presName="dot7" presStyleLbl="alignNode1" presStyleIdx="6" presStyleCnt="18"/>
      <dgm:spPr/>
    </dgm:pt>
    <dgm:pt modelId="{2853A440-1596-44C6-A9A1-04FE1662B1A2}" type="pres">
      <dgm:prSet presAssocID="{EEDA6D56-E64F-435D-8EF5-2CB250C71F5D}" presName="dot8" presStyleLbl="alignNode1" presStyleIdx="7" presStyleCnt="18"/>
      <dgm:spPr/>
    </dgm:pt>
    <dgm:pt modelId="{7C6E9214-9FBE-420F-805C-BB2672FEF1C5}" type="pres">
      <dgm:prSet presAssocID="{EEDA6D56-E64F-435D-8EF5-2CB250C71F5D}" presName="dot9" presStyleLbl="alignNode1" presStyleIdx="8" presStyleCnt="18"/>
      <dgm:spPr/>
    </dgm:pt>
    <dgm:pt modelId="{4B8FE4E2-10B6-46B3-AE70-4B96234F8130}" type="pres">
      <dgm:prSet presAssocID="{EEDA6D56-E64F-435D-8EF5-2CB250C71F5D}" presName="dot10" presStyleLbl="alignNode1" presStyleIdx="9" presStyleCnt="18"/>
      <dgm:spPr/>
    </dgm:pt>
    <dgm:pt modelId="{13BA9661-80EB-4B05-AD86-FD6A792A0098}" type="pres">
      <dgm:prSet presAssocID="{EEDA6D56-E64F-435D-8EF5-2CB250C71F5D}" presName="dot11" presStyleLbl="alignNode1" presStyleIdx="10" presStyleCnt="18"/>
      <dgm:spPr/>
    </dgm:pt>
    <dgm:pt modelId="{F6FCC44E-8E3D-40AD-8012-42E6BEB0CBB2}" type="pres">
      <dgm:prSet presAssocID="{EEDA6D56-E64F-435D-8EF5-2CB250C71F5D}" presName="dotArrow1" presStyleLbl="alignNode1" presStyleIdx="11" presStyleCnt="18"/>
      <dgm:spPr/>
    </dgm:pt>
    <dgm:pt modelId="{AF7D0E74-CDB7-47F9-A3D1-72377A9C8048}" type="pres">
      <dgm:prSet presAssocID="{EEDA6D56-E64F-435D-8EF5-2CB250C71F5D}" presName="dotArrow2" presStyleLbl="alignNode1" presStyleIdx="12" presStyleCnt="18"/>
      <dgm:spPr/>
    </dgm:pt>
    <dgm:pt modelId="{0151B865-F5FA-4F63-860D-BC29717A8E96}" type="pres">
      <dgm:prSet presAssocID="{EEDA6D56-E64F-435D-8EF5-2CB250C71F5D}" presName="dotArrow3" presStyleLbl="alignNode1" presStyleIdx="13" presStyleCnt="18"/>
      <dgm:spPr/>
    </dgm:pt>
    <dgm:pt modelId="{BA65214F-78A7-4993-895A-BD37FCDBD86B}" type="pres">
      <dgm:prSet presAssocID="{EEDA6D56-E64F-435D-8EF5-2CB250C71F5D}" presName="dotArrow4" presStyleLbl="alignNode1" presStyleIdx="14" presStyleCnt="18"/>
      <dgm:spPr/>
    </dgm:pt>
    <dgm:pt modelId="{1373446E-CA5C-441F-89FE-DF1F7389A15F}" type="pres">
      <dgm:prSet presAssocID="{EEDA6D56-E64F-435D-8EF5-2CB250C71F5D}" presName="dotArrow5" presStyleLbl="alignNode1" presStyleIdx="15" presStyleCnt="18"/>
      <dgm:spPr/>
    </dgm:pt>
    <dgm:pt modelId="{65D31325-2F35-43D5-B1A0-36DD2B7D84E0}" type="pres">
      <dgm:prSet presAssocID="{EEDA6D56-E64F-435D-8EF5-2CB250C71F5D}" presName="dotArrow6" presStyleLbl="alignNode1" presStyleIdx="16" presStyleCnt="18"/>
      <dgm:spPr/>
    </dgm:pt>
    <dgm:pt modelId="{5E75311B-0F14-4AB0-9DC1-577E189855A6}" type="pres">
      <dgm:prSet presAssocID="{EEDA6D56-E64F-435D-8EF5-2CB250C71F5D}" presName="dotArrow7" presStyleLbl="alignNode1" presStyleIdx="17" presStyleCnt="18"/>
      <dgm:spPr/>
    </dgm:pt>
    <dgm:pt modelId="{0850AA8B-DCC9-4984-AFEF-E4B5AFA50623}" type="pres">
      <dgm:prSet presAssocID="{F4DB96C6-1DB3-4796-99A6-FB2D43F38C7F}" presName="parTx1" presStyleLbl="node1" presStyleIdx="0" presStyleCnt="7"/>
      <dgm:spPr/>
    </dgm:pt>
    <dgm:pt modelId="{3C27E5CF-31E2-4950-A694-F300A7FB2807}" type="pres">
      <dgm:prSet presAssocID="{4889EDD6-8C53-42DF-9CCE-631889CB5700}" presName="picture1" presStyleCnt="0"/>
      <dgm:spPr/>
    </dgm:pt>
    <dgm:pt modelId="{3B213081-5E23-4C8B-A0C3-36DDDB3E052C}" type="pres">
      <dgm:prSet presAssocID="{4889EDD6-8C53-42DF-9CCE-631889CB5700}" presName="imageRepeatNode" presStyleLbl="fgImgPlace1" presStyleIdx="0" presStyleCnt="7"/>
      <dgm:spPr/>
    </dgm:pt>
    <dgm:pt modelId="{A313E6E8-7FBD-4718-9357-379BA7D76047}" type="pres">
      <dgm:prSet presAssocID="{A16E5404-B908-4601-9E42-AAC51512D97F}" presName="parTx2" presStyleLbl="node1" presStyleIdx="1" presStyleCnt="7"/>
      <dgm:spPr/>
    </dgm:pt>
    <dgm:pt modelId="{E09F4AB7-D1B4-402F-86E7-0B228FBB50CF}" type="pres">
      <dgm:prSet presAssocID="{4344CFD1-73A2-43C2-8E31-ABC289B20303}" presName="picture2" presStyleCnt="0"/>
      <dgm:spPr/>
    </dgm:pt>
    <dgm:pt modelId="{94D6A451-4C80-4E51-9687-0148C9AB4265}" type="pres">
      <dgm:prSet presAssocID="{4344CFD1-73A2-43C2-8E31-ABC289B20303}" presName="imageRepeatNode" presStyleLbl="fgImgPlace1" presStyleIdx="1" presStyleCnt="7"/>
      <dgm:spPr/>
    </dgm:pt>
    <dgm:pt modelId="{6B70B3B8-312C-4CE1-8BA6-AD2ABF61AB50}" type="pres">
      <dgm:prSet presAssocID="{AD198CEC-47AF-46E2-8CA2-195EA0EE03B3}" presName="parTx3" presStyleLbl="node1" presStyleIdx="2" presStyleCnt="7"/>
      <dgm:spPr/>
    </dgm:pt>
    <dgm:pt modelId="{BEA0D8C4-1800-4DA1-86C8-617C5EFA9543}" type="pres">
      <dgm:prSet presAssocID="{1E2E3368-AFCA-484D-B15B-86D84E297C92}" presName="picture3" presStyleCnt="0"/>
      <dgm:spPr/>
    </dgm:pt>
    <dgm:pt modelId="{E94CE135-447D-4F9E-9F56-F5267738C1F3}" type="pres">
      <dgm:prSet presAssocID="{1E2E3368-AFCA-484D-B15B-86D84E297C92}" presName="imageRepeatNode" presStyleLbl="fgImgPlace1" presStyleIdx="2" presStyleCnt="7"/>
      <dgm:spPr/>
    </dgm:pt>
    <dgm:pt modelId="{A573F81C-443A-4860-A004-AF30362E7360}" type="pres">
      <dgm:prSet presAssocID="{B64D76F0-5AA6-4EC2-AF02-64BE9DFD1416}" presName="parTx4" presStyleLbl="node1" presStyleIdx="3" presStyleCnt="7"/>
      <dgm:spPr/>
    </dgm:pt>
    <dgm:pt modelId="{A7C51851-1974-4017-AEB5-66B9D189A1DC}" type="pres">
      <dgm:prSet presAssocID="{A7B67107-0A5D-447B-BF44-985278E1A9D0}" presName="picture4" presStyleCnt="0"/>
      <dgm:spPr/>
    </dgm:pt>
    <dgm:pt modelId="{1F4BEB53-E1C8-40EF-BBFF-1C6430773CC1}" type="pres">
      <dgm:prSet presAssocID="{A7B67107-0A5D-447B-BF44-985278E1A9D0}" presName="imageRepeatNode" presStyleLbl="fgImgPlace1" presStyleIdx="3" presStyleCnt="7"/>
      <dgm:spPr/>
    </dgm:pt>
    <dgm:pt modelId="{02816224-5A63-45C4-9B2D-EB588E64C3A1}" type="pres">
      <dgm:prSet presAssocID="{9D97B64C-2202-47E3-94A0-7A33E3FE58E0}" presName="parTx5" presStyleLbl="node1" presStyleIdx="4" presStyleCnt="7"/>
      <dgm:spPr/>
    </dgm:pt>
    <dgm:pt modelId="{17611251-5C41-4628-8A33-4716657123C8}" type="pres">
      <dgm:prSet presAssocID="{F7785C92-0602-45C1-8FF2-1AD643247789}" presName="picture5" presStyleCnt="0"/>
      <dgm:spPr/>
    </dgm:pt>
    <dgm:pt modelId="{7B6E12B4-7534-428E-9E15-324554C5C87D}" type="pres">
      <dgm:prSet presAssocID="{F7785C92-0602-45C1-8FF2-1AD643247789}" presName="imageRepeatNode" presStyleLbl="fgImgPlace1" presStyleIdx="4" presStyleCnt="7"/>
      <dgm:spPr/>
    </dgm:pt>
    <dgm:pt modelId="{B6921033-42AC-4F4F-BE6F-896BE23F1BDA}" type="pres">
      <dgm:prSet presAssocID="{CEAC129F-56F2-451B-AE5D-9AB1C054D275}" presName="parTx6" presStyleLbl="node1" presStyleIdx="5" presStyleCnt="7"/>
      <dgm:spPr/>
    </dgm:pt>
    <dgm:pt modelId="{E9AC3121-517C-464A-81E1-3A9D2DB8C6B5}" type="pres">
      <dgm:prSet presAssocID="{98BE3EB3-8775-4DD6-A0C3-4BD576473322}" presName="picture6" presStyleCnt="0"/>
      <dgm:spPr/>
    </dgm:pt>
    <dgm:pt modelId="{662F7134-BE4F-459A-A4D8-25BF86C002F2}" type="pres">
      <dgm:prSet presAssocID="{98BE3EB3-8775-4DD6-A0C3-4BD576473322}" presName="imageRepeatNode" presStyleLbl="fgImgPlace1" presStyleIdx="5" presStyleCnt="7"/>
      <dgm:spPr/>
    </dgm:pt>
    <dgm:pt modelId="{06BF9EDA-B45C-4E4E-B2A8-3C8D74D5AA0E}" type="pres">
      <dgm:prSet presAssocID="{3A0B1DBE-6FA6-464D-8B80-A19F8B08CA40}" presName="parTx7" presStyleLbl="node1" presStyleIdx="6" presStyleCnt="7"/>
      <dgm:spPr/>
    </dgm:pt>
    <dgm:pt modelId="{A04BE8E3-DCB1-470B-A074-CE247E4E538E}" type="pres">
      <dgm:prSet presAssocID="{B87CFDFF-9C5D-451F-9A7F-9C96B4DFD652}" presName="picture7" presStyleCnt="0"/>
      <dgm:spPr/>
    </dgm:pt>
    <dgm:pt modelId="{4B55BA40-4663-471B-A3FC-B04D1BF17B25}" type="pres">
      <dgm:prSet presAssocID="{B87CFDFF-9C5D-451F-9A7F-9C96B4DFD652}" presName="imageRepeatNode" presStyleLbl="fgImgPlace1" presStyleIdx="6" presStyleCnt="7"/>
      <dgm:spPr/>
    </dgm:pt>
  </dgm:ptLst>
  <dgm:cxnLst>
    <dgm:cxn modelId="{487C600A-E6FE-4AE8-B921-A5A1F78BAFCE}" srcId="{EEDA6D56-E64F-435D-8EF5-2CB250C71F5D}" destId="{F8071ACC-0A89-4B3F-80EA-12A659F6E1E2}" srcOrd="8" destOrd="0" parTransId="{74F4B493-B6BE-42D6-802B-539C08805DDF}" sibTransId="{409FB3D0-F6C1-47D7-AB66-B1BD42088510}"/>
    <dgm:cxn modelId="{8D78CF0A-C1DC-41F0-849A-9BAF0FC827A1}" type="presOf" srcId="{EEDA6D56-E64F-435D-8EF5-2CB250C71F5D}" destId="{FB0E4BBF-3851-47A1-88EF-D530F8238BE4}" srcOrd="0" destOrd="0" presId="urn:microsoft.com/office/officeart/2008/layout/AscendingPictureAccentProcess"/>
    <dgm:cxn modelId="{03895D0D-0DA7-4FB5-92FF-4814C81E0AED}" srcId="{EEDA6D56-E64F-435D-8EF5-2CB250C71F5D}" destId="{A16E5404-B908-4601-9E42-AAC51512D97F}" srcOrd="1" destOrd="0" parTransId="{56255BF7-38C5-4D9E-B7DC-6E209A5B4AF0}" sibTransId="{4344CFD1-73A2-43C2-8E31-ABC289B20303}"/>
    <dgm:cxn modelId="{EB05F00E-B5AB-4884-A4D6-4738F612FA43}" type="presOf" srcId="{F7785C92-0602-45C1-8FF2-1AD643247789}" destId="{7B6E12B4-7534-428E-9E15-324554C5C87D}" srcOrd="0" destOrd="0" presId="urn:microsoft.com/office/officeart/2008/layout/AscendingPictureAccentProcess"/>
    <dgm:cxn modelId="{13EA2711-A5C5-4D2A-A2D6-0A7D71D7DCEB}" srcId="{EEDA6D56-E64F-435D-8EF5-2CB250C71F5D}" destId="{CEAC129F-56F2-451B-AE5D-9AB1C054D275}" srcOrd="5" destOrd="0" parTransId="{9BA54C2E-B293-4AA4-B640-CD055B44A1A5}" sibTransId="{98BE3EB3-8775-4DD6-A0C3-4BD576473322}"/>
    <dgm:cxn modelId="{4B2DE81A-7D7F-471D-8D43-B8CFC17103D6}" srcId="{EEDA6D56-E64F-435D-8EF5-2CB250C71F5D}" destId="{B64D76F0-5AA6-4EC2-AF02-64BE9DFD1416}" srcOrd="3" destOrd="0" parTransId="{99CD4030-9A5A-413E-8385-94FCB92E1FC9}" sibTransId="{A7B67107-0A5D-447B-BF44-985278E1A9D0}"/>
    <dgm:cxn modelId="{B401B52E-4155-451E-8C79-CA63E6D25B34}" srcId="{EEDA6D56-E64F-435D-8EF5-2CB250C71F5D}" destId="{3B01349B-AFDF-4B5E-9B1C-AB9F246C6968}" srcOrd="7" destOrd="0" parTransId="{90FCAC64-1897-4500-A137-634782D2082D}" sibTransId="{ABC0C871-51FB-4F54-99EE-B98814C33822}"/>
    <dgm:cxn modelId="{3BA97630-9933-4B7E-9C7B-87B9F3D5ECCA}" type="presOf" srcId="{A7B67107-0A5D-447B-BF44-985278E1A9D0}" destId="{1F4BEB53-E1C8-40EF-BBFF-1C6430773CC1}" srcOrd="0" destOrd="0" presId="urn:microsoft.com/office/officeart/2008/layout/AscendingPictureAccentProcess"/>
    <dgm:cxn modelId="{D3F00141-941D-41D8-B452-8E45F9B4FD34}" type="presOf" srcId="{1E2E3368-AFCA-484D-B15B-86D84E297C92}" destId="{E94CE135-447D-4F9E-9F56-F5267738C1F3}" srcOrd="0" destOrd="0" presId="urn:microsoft.com/office/officeart/2008/layout/AscendingPictureAccentProcess"/>
    <dgm:cxn modelId="{E3AD3C66-B9FB-4382-BC04-CAA77A73B13F}" type="presOf" srcId="{4344CFD1-73A2-43C2-8E31-ABC289B20303}" destId="{94D6A451-4C80-4E51-9687-0148C9AB4265}" srcOrd="0" destOrd="0" presId="urn:microsoft.com/office/officeart/2008/layout/AscendingPictureAccentProcess"/>
    <dgm:cxn modelId="{A954DD46-D043-44CA-ADA9-6C16C733F00F}" type="presOf" srcId="{9D97B64C-2202-47E3-94A0-7A33E3FE58E0}" destId="{02816224-5A63-45C4-9B2D-EB588E64C3A1}" srcOrd="0" destOrd="0" presId="urn:microsoft.com/office/officeart/2008/layout/AscendingPictureAccentProcess"/>
    <dgm:cxn modelId="{9287F572-3D9E-41DA-99AA-CCA381628756}" type="presOf" srcId="{3A0B1DBE-6FA6-464D-8B80-A19F8B08CA40}" destId="{06BF9EDA-B45C-4E4E-B2A8-3C8D74D5AA0E}" srcOrd="0" destOrd="0" presId="urn:microsoft.com/office/officeart/2008/layout/AscendingPictureAccentProcess"/>
    <dgm:cxn modelId="{A831C276-20EB-4A58-84B6-B49E88ED8944}" type="presOf" srcId="{F4DB96C6-1DB3-4796-99A6-FB2D43F38C7F}" destId="{0850AA8B-DCC9-4984-AFEF-E4B5AFA50623}" srcOrd="0" destOrd="0" presId="urn:microsoft.com/office/officeart/2008/layout/AscendingPictureAccentProcess"/>
    <dgm:cxn modelId="{CC8AD685-F973-4883-B6CC-20D9125289EC}" srcId="{EEDA6D56-E64F-435D-8EF5-2CB250C71F5D}" destId="{F4DB96C6-1DB3-4796-99A6-FB2D43F38C7F}" srcOrd="0" destOrd="0" parTransId="{8E9EA6B0-43A9-4DDC-8DF6-EFE1376FDE31}" sibTransId="{4889EDD6-8C53-42DF-9CCE-631889CB5700}"/>
    <dgm:cxn modelId="{1835C095-07A9-4728-8FB8-0815DEF1C681}" type="presOf" srcId="{B87CFDFF-9C5D-451F-9A7F-9C96B4DFD652}" destId="{4B55BA40-4663-471B-A3FC-B04D1BF17B25}" srcOrd="0" destOrd="0" presId="urn:microsoft.com/office/officeart/2008/layout/AscendingPictureAccentProcess"/>
    <dgm:cxn modelId="{EC4EC5A3-C9E9-44FD-BA6D-CDBE7B331A9F}" type="presOf" srcId="{B64D76F0-5AA6-4EC2-AF02-64BE9DFD1416}" destId="{A573F81C-443A-4860-A004-AF30362E7360}" srcOrd="0" destOrd="0" presId="urn:microsoft.com/office/officeart/2008/layout/AscendingPictureAccentProcess"/>
    <dgm:cxn modelId="{14B9C0AC-7DE4-417C-89AE-2CB038A2AE4F}" srcId="{EEDA6D56-E64F-435D-8EF5-2CB250C71F5D}" destId="{AD198CEC-47AF-46E2-8CA2-195EA0EE03B3}" srcOrd="2" destOrd="0" parTransId="{9DE879D2-0382-4CF8-9A8E-BF7DADCC6A8B}" sibTransId="{1E2E3368-AFCA-484D-B15B-86D84E297C92}"/>
    <dgm:cxn modelId="{E97C2BBA-864C-4261-A212-563F5C3CA3B6}" srcId="{EEDA6D56-E64F-435D-8EF5-2CB250C71F5D}" destId="{9D97B64C-2202-47E3-94A0-7A33E3FE58E0}" srcOrd="4" destOrd="0" parTransId="{FEA28B9C-7D48-46D3-808F-FC0F7B5FCC0F}" sibTransId="{F7785C92-0602-45C1-8FF2-1AD643247789}"/>
    <dgm:cxn modelId="{D3BEAED3-38E2-4559-921E-1A83EEBD48D8}" type="presOf" srcId="{4889EDD6-8C53-42DF-9CCE-631889CB5700}" destId="{3B213081-5E23-4C8B-A0C3-36DDDB3E052C}" srcOrd="0" destOrd="0" presId="urn:microsoft.com/office/officeart/2008/layout/AscendingPictureAccentProcess"/>
    <dgm:cxn modelId="{5796A5D9-22BA-4FF7-8BB8-AEE509EFA70C}" type="presOf" srcId="{CEAC129F-56F2-451B-AE5D-9AB1C054D275}" destId="{B6921033-42AC-4F4F-BE6F-896BE23F1BDA}" srcOrd="0" destOrd="0" presId="urn:microsoft.com/office/officeart/2008/layout/AscendingPictureAccentProcess"/>
    <dgm:cxn modelId="{0E34DBDC-6BDD-461E-94B5-9934AC5A505C}" srcId="{EEDA6D56-E64F-435D-8EF5-2CB250C71F5D}" destId="{2F84B2A2-F7EF-43C9-82D2-E4C4987D4FD7}" srcOrd="9" destOrd="0" parTransId="{477E7E64-03E5-4B6A-B224-5C3F0C7A58A1}" sibTransId="{757A1A8E-45E0-407A-8045-1D3CDB61586B}"/>
    <dgm:cxn modelId="{25CA86E7-F714-40EF-864F-9D1E27085A82}" type="presOf" srcId="{A16E5404-B908-4601-9E42-AAC51512D97F}" destId="{A313E6E8-7FBD-4718-9357-379BA7D76047}" srcOrd="0" destOrd="0" presId="urn:microsoft.com/office/officeart/2008/layout/AscendingPictureAccentProcess"/>
    <dgm:cxn modelId="{66BB04F4-8C2B-445B-9C80-9E160FE44BC8}" type="presOf" srcId="{AD198CEC-47AF-46E2-8CA2-195EA0EE03B3}" destId="{6B70B3B8-312C-4CE1-8BA6-AD2ABF61AB50}" srcOrd="0" destOrd="0" presId="urn:microsoft.com/office/officeart/2008/layout/AscendingPictureAccentProcess"/>
    <dgm:cxn modelId="{02F93EF4-EED7-4B3F-B35C-8229FF8A734B}" srcId="{EEDA6D56-E64F-435D-8EF5-2CB250C71F5D}" destId="{3A0B1DBE-6FA6-464D-8B80-A19F8B08CA40}" srcOrd="6" destOrd="0" parTransId="{2B548030-4206-42BD-880B-FE6B0D4124C8}" sibTransId="{B87CFDFF-9C5D-451F-9A7F-9C96B4DFD652}"/>
    <dgm:cxn modelId="{19FA66F5-AEDC-461C-B5F6-5939956CC7FA}" type="presOf" srcId="{98BE3EB3-8775-4DD6-A0C3-4BD576473322}" destId="{662F7134-BE4F-459A-A4D8-25BF86C002F2}" srcOrd="0" destOrd="0" presId="urn:microsoft.com/office/officeart/2008/layout/AscendingPictureAccentProcess"/>
    <dgm:cxn modelId="{188AC38F-07FB-4C5C-9FCE-FF187302E6D8}" type="presParOf" srcId="{FB0E4BBF-3851-47A1-88EF-D530F8238BE4}" destId="{3E65CBCC-C84D-4D8F-B26C-23FB982D1CEE}" srcOrd="0" destOrd="0" presId="urn:microsoft.com/office/officeart/2008/layout/AscendingPictureAccentProcess"/>
    <dgm:cxn modelId="{13F469A5-8043-48DD-B654-CD4E40B42C5F}" type="presParOf" srcId="{FB0E4BBF-3851-47A1-88EF-D530F8238BE4}" destId="{1DA5D0CA-8FCB-4E42-ABA2-AB630BC9DEC5}" srcOrd="1" destOrd="0" presId="urn:microsoft.com/office/officeart/2008/layout/AscendingPictureAccentProcess"/>
    <dgm:cxn modelId="{74986447-1BC4-4CFB-8C47-C8D20490329B}" type="presParOf" srcId="{FB0E4BBF-3851-47A1-88EF-D530F8238BE4}" destId="{72CB24F8-7DD0-467C-8078-658816513D79}" srcOrd="2" destOrd="0" presId="urn:microsoft.com/office/officeart/2008/layout/AscendingPictureAccentProcess"/>
    <dgm:cxn modelId="{1C5297D5-8B2D-47FC-8319-3475063FDC07}" type="presParOf" srcId="{FB0E4BBF-3851-47A1-88EF-D530F8238BE4}" destId="{F7A28B7C-EADD-4042-A1A7-0EFA712FCD2F}" srcOrd="3" destOrd="0" presId="urn:microsoft.com/office/officeart/2008/layout/AscendingPictureAccentProcess"/>
    <dgm:cxn modelId="{22B47874-8528-4E0A-8EEA-BDF25C7A4235}" type="presParOf" srcId="{FB0E4BBF-3851-47A1-88EF-D530F8238BE4}" destId="{39DA3EFB-CC09-460C-A466-AAD6B0D20AF6}" srcOrd="4" destOrd="0" presId="urn:microsoft.com/office/officeart/2008/layout/AscendingPictureAccentProcess"/>
    <dgm:cxn modelId="{E068573A-B7DC-48EE-944A-C07F287B97DD}" type="presParOf" srcId="{FB0E4BBF-3851-47A1-88EF-D530F8238BE4}" destId="{73519892-4ED5-4558-A301-8E5D842594CD}" srcOrd="5" destOrd="0" presId="urn:microsoft.com/office/officeart/2008/layout/AscendingPictureAccentProcess"/>
    <dgm:cxn modelId="{A9DED43A-F8AD-4EE1-8D8A-09F07F212C4E}" type="presParOf" srcId="{FB0E4BBF-3851-47A1-88EF-D530F8238BE4}" destId="{F8E82ED7-D24C-466B-ACEF-6C03053CFB37}" srcOrd="6" destOrd="0" presId="urn:microsoft.com/office/officeart/2008/layout/AscendingPictureAccentProcess"/>
    <dgm:cxn modelId="{843D5536-50AB-4913-ACBF-A6BBFA39C20F}" type="presParOf" srcId="{FB0E4BBF-3851-47A1-88EF-D530F8238BE4}" destId="{2853A440-1596-44C6-A9A1-04FE1662B1A2}" srcOrd="7" destOrd="0" presId="urn:microsoft.com/office/officeart/2008/layout/AscendingPictureAccentProcess"/>
    <dgm:cxn modelId="{18BDC313-C628-4ECF-A0F3-86CA613AFF6B}" type="presParOf" srcId="{FB0E4BBF-3851-47A1-88EF-D530F8238BE4}" destId="{7C6E9214-9FBE-420F-805C-BB2672FEF1C5}" srcOrd="8" destOrd="0" presId="urn:microsoft.com/office/officeart/2008/layout/AscendingPictureAccentProcess"/>
    <dgm:cxn modelId="{D5A733D4-A7AD-4376-A513-CCB985D4E3DA}" type="presParOf" srcId="{FB0E4BBF-3851-47A1-88EF-D530F8238BE4}" destId="{4B8FE4E2-10B6-46B3-AE70-4B96234F8130}" srcOrd="9" destOrd="0" presId="urn:microsoft.com/office/officeart/2008/layout/AscendingPictureAccentProcess"/>
    <dgm:cxn modelId="{58F29A59-E57D-45B3-8958-E149879E4F28}" type="presParOf" srcId="{FB0E4BBF-3851-47A1-88EF-D530F8238BE4}" destId="{13BA9661-80EB-4B05-AD86-FD6A792A0098}" srcOrd="10" destOrd="0" presId="urn:microsoft.com/office/officeart/2008/layout/AscendingPictureAccentProcess"/>
    <dgm:cxn modelId="{2E0FC081-2186-4F0C-8F83-B8FA04B588D1}" type="presParOf" srcId="{FB0E4BBF-3851-47A1-88EF-D530F8238BE4}" destId="{F6FCC44E-8E3D-40AD-8012-42E6BEB0CBB2}" srcOrd="11" destOrd="0" presId="urn:microsoft.com/office/officeart/2008/layout/AscendingPictureAccentProcess"/>
    <dgm:cxn modelId="{BFFBBC9F-FF00-46EE-8FE1-CD3DD7ED6A58}" type="presParOf" srcId="{FB0E4BBF-3851-47A1-88EF-D530F8238BE4}" destId="{AF7D0E74-CDB7-47F9-A3D1-72377A9C8048}" srcOrd="12" destOrd="0" presId="urn:microsoft.com/office/officeart/2008/layout/AscendingPictureAccentProcess"/>
    <dgm:cxn modelId="{66BB10BA-141C-4FC7-BD49-A49C781647B1}" type="presParOf" srcId="{FB0E4BBF-3851-47A1-88EF-D530F8238BE4}" destId="{0151B865-F5FA-4F63-860D-BC29717A8E96}" srcOrd="13" destOrd="0" presId="urn:microsoft.com/office/officeart/2008/layout/AscendingPictureAccentProcess"/>
    <dgm:cxn modelId="{DA2229FE-C5A5-479C-BE40-4758FADAF097}" type="presParOf" srcId="{FB0E4BBF-3851-47A1-88EF-D530F8238BE4}" destId="{BA65214F-78A7-4993-895A-BD37FCDBD86B}" srcOrd="14" destOrd="0" presId="urn:microsoft.com/office/officeart/2008/layout/AscendingPictureAccentProcess"/>
    <dgm:cxn modelId="{FCB1F791-E301-4E15-9159-F182A7684F87}" type="presParOf" srcId="{FB0E4BBF-3851-47A1-88EF-D530F8238BE4}" destId="{1373446E-CA5C-441F-89FE-DF1F7389A15F}" srcOrd="15" destOrd="0" presId="urn:microsoft.com/office/officeart/2008/layout/AscendingPictureAccentProcess"/>
    <dgm:cxn modelId="{E1DEEFE9-64F3-40E2-80DF-FC6ECCF956A8}" type="presParOf" srcId="{FB0E4BBF-3851-47A1-88EF-D530F8238BE4}" destId="{65D31325-2F35-43D5-B1A0-36DD2B7D84E0}" srcOrd="16" destOrd="0" presId="urn:microsoft.com/office/officeart/2008/layout/AscendingPictureAccentProcess"/>
    <dgm:cxn modelId="{3FD8673C-4A07-4EAD-8527-5B8DF02D4B04}" type="presParOf" srcId="{FB0E4BBF-3851-47A1-88EF-D530F8238BE4}" destId="{5E75311B-0F14-4AB0-9DC1-577E189855A6}" srcOrd="17" destOrd="0" presId="urn:microsoft.com/office/officeart/2008/layout/AscendingPictureAccentProcess"/>
    <dgm:cxn modelId="{AD6D8243-2EE3-4BD2-B133-10CE66E935BD}" type="presParOf" srcId="{FB0E4BBF-3851-47A1-88EF-D530F8238BE4}" destId="{0850AA8B-DCC9-4984-AFEF-E4B5AFA50623}" srcOrd="18" destOrd="0" presId="urn:microsoft.com/office/officeart/2008/layout/AscendingPictureAccentProcess"/>
    <dgm:cxn modelId="{89A7E001-1F4C-4FE9-B1CD-E172FBB3C2E9}" type="presParOf" srcId="{FB0E4BBF-3851-47A1-88EF-D530F8238BE4}" destId="{3C27E5CF-31E2-4950-A694-F300A7FB2807}" srcOrd="19" destOrd="0" presId="urn:microsoft.com/office/officeart/2008/layout/AscendingPictureAccentProcess"/>
    <dgm:cxn modelId="{8A900BAF-6A43-4780-9B65-FAF93C8876E6}" type="presParOf" srcId="{3C27E5CF-31E2-4950-A694-F300A7FB2807}" destId="{3B213081-5E23-4C8B-A0C3-36DDDB3E052C}" srcOrd="0" destOrd="0" presId="urn:microsoft.com/office/officeart/2008/layout/AscendingPictureAccentProcess"/>
    <dgm:cxn modelId="{65A66175-026B-4AAC-89D2-126993776CD3}" type="presParOf" srcId="{FB0E4BBF-3851-47A1-88EF-D530F8238BE4}" destId="{A313E6E8-7FBD-4718-9357-379BA7D76047}" srcOrd="20" destOrd="0" presId="urn:microsoft.com/office/officeart/2008/layout/AscendingPictureAccentProcess"/>
    <dgm:cxn modelId="{94462AA1-4B9A-413E-A014-AA04745BF8BC}" type="presParOf" srcId="{FB0E4BBF-3851-47A1-88EF-D530F8238BE4}" destId="{E09F4AB7-D1B4-402F-86E7-0B228FBB50CF}" srcOrd="21" destOrd="0" presId="urn:microsoft.com/office/officeart/2008/layout/AscendingPictureAccentProcess"/>
    <dgm:cxn modelId="{497A2BCE-D68A-481B-99C0-9B5250E1B69F}" type="presParOf" srcId="{E09F4AB7-D1B4-402F-86E7-0B228FBB50CF}" destId="{94D6A451-4C80-4E51-9687-0148C9AB4265}" srcOrd="0" destOrd="0" presId="urn:microsoft.com/office/officeart/2008/layout/AscendingPictureAccentProcess"/>
    <dgm:cxn modelId="{36771449-283E-4C37-8D41-BE5A0B97A7F4}" type="presParOf" srcId="{FB0E4BBF-3851-47A1-88EF-D530F8238BE4}" destId="{6B70B3B8-312C-4CE1-8BA6-AD2ABF61AB50}" srcOrd="22" destOrd="0" presId="urn:microsoft.com/office/officeart/2008/layout/AscendingPictureAccentProcess"/>
    <dgm:cxn modelId="{49837E2A-D9D8-4D4C-890E-ED872E86FE7A}" type="presParOf" srcId="{FB0E4BBF-3851-47A1-88EF-D530F8238BE4}" destId="{BEA0D8C4-1800-4DA1-86C8-617C5EFA9543}" srcOrd="23" destOrd="0" presId="urn:microsoft.com/office/officeart/2008/layout/AscendingPictureAccentProcess"/>
    <dgm:cxn modelId="{DD37C773-4D70-4983-8E79-B24350786A24}" type="presParOf" srcId="{BEA0D8C4-1800-4DA1-86C8-617C5EFA9543}" destId="{E94CE135-447D-4F9E-9F56-F5267738C1F3}" srcOrd="0" destOrd="0" presId="urn:microsoft.com/office/officeart/2008/layout/AscendingPictureAccentProcess"/>
    <dgm:cxn modelId="{3ECE3D22-1885-44C1-AD71-8CB178DD0182}" type="presParOf" srcId="{FB0E4BBF-3851-47A1-88EF-D530F8238BE4}" destId="{A573F81C-443A-4860-A004-AF30362E7360}" srcOrd="24" destOrd="0" presId="urn:microsoft.com/office/officeart/2008/layout/AscendingPictureAccentProcess"/>
    <dgm:cxn modelId="{750EE538-943E-4258-B219-C6CA31F4A9FD}" type="presParOf" srcId="{FB0E4BBF-3851-47A1-88EF-D530F8238BE4}" destId="{A7C51851-1974-4017-AEB5-66B9D189A1DC}" srcOrd="25" destOrd="0" presId="urn:microsoft.com/office/officeart/2008/layout/AscendingPictureAccentProcess"/>
    <dgm:cxn modelId="{D819C989-A49D-40F8-829B-76673501822B}" type="presParOf" srcId="{A7C51851-1974-4017-AEB5-66B9D189A1DC}" destId="{1F4BEB53-E1C8-40EF-BBFF-1C6430773CC1}" srcOrd="0" destOrd="0" presId="urn:microsoft.com/office/officeart/2008/layout/AscendingPictureAccentProcess"/>
    <dgm:cxn modelId="{55B4D109-7845-43AC-A817-4F818C38BB02}" type="presParOf" srcId="{FB0E4BBF-3851-47A1-88EF-D530F8238BE4}" destId="{02816224-5A63-45C4-9B2D-EB588E64C3A1}" srcOrd="26" destOrd="0" presId="urn:microsoft.com/office/officeart/2008/layout/AscendingPictureAccentProcess"/>
    <dgm:cxn modelId="{E5720E4A-D4E6-4236-9D04-0610C341027F}" type="presParOf" srcId="{FB0E4BBF-3851-47A1-88EF-D530F8238BE4}" destId="{17611251-5C41-4628-8A33-4716657123C8}" srcOrd="27" destOrd="0" presId="urn:microsoft.com/office/officeart/2008/layout/AscendingPictureAccentProcess"/>
    <dgm:cxn modelId="{5A3FC184-6D63-4C16-9CCD-861E4F383898}" type="presParOf" srcId="{17611251-5C41-4628-8A33-4716657123C8}" destId="{7B6E12B4-7534-428E-9E15-324554C5C87D}" srcOrd="0" destOrd="0" presId="urn:microsoft.com/office/officeart/2008/layout/AscendingPictureAccentProcess"/>
    <dgm:cxn modelId="{0A98D459-6C56-4F92-A475-77CC068C5353}" type="presParOf" srcId="{FB0E4BBF-3851-47A1-88EF-D530F8238BE4}" destId="{B6921033-42AC-4F4F-BE6F-896BE23F1BDA}" srcOrd="28" destOrd="0" presId="urn:microsoft.com/office/officeart/2008/layout/AscendingPictureAccentProcess"/>
    <dgm:cxn modelId="{B6DB5B74-EEAB-4983-96C5-F623B4BFC70A}" type="presParOf" srcId="{FB0E4BBF-3851-47A1-88EF-D530F8238BE4}" destId="{E9AC3121-517C-464A-81E1-3A9D2DB8C6B5}" srcOrd="29" destOrd="0" presId="urn:microsoft.com/office/officeart/2008/layout/AscendingPictureAccentProcess"/>
    <dgm:cxn modelId="{8EA1145E-3446-4508-8963-4551791A00A5}" type="presParOf" srcId="{E9AC3121-517C-464A-81E1-3A9D2DB8C6B5}" destId="{662F7134-BE4F-459A-A4D8-25BF86C002F2}" srcOrd="0" destOrd="0" presId="urn:microsoft.com/office/officeart/2008/layout/AscendingPictureAccentProcess"/>
    <dgm:cxn modelId="{461315B9-3CA0-423E-BC9F-AAF6A86BAC27}" type="presParOf" srcId="{FB0E4BBF-3851-47A1-88EF-D530F8238BE4}" destId="{06BF9EDA-B45C-4E4E-B2A8-3C8D74D5AA0E}" srcOrd="30" destOrd="0" presId="urn:microsoft.com/office/officeart/2008/layout/AscendingPictureAccentProcess"/>
    <dgm:cxn modelId="{9D88118D-04B6-42B6-BBF5-11AF72C9BD18}" type="presParOf" srcId="{FB0E4BBF-3851-47A1-88EF-D530F8238BE4}" destId="{A04BE8E3-DCB1-470B-A074-CE247E4E538E}" srcOrd="31" destOrd="0" presId="urn:microsoft.com/office/officeart/2008/layout/AscendingPictureAccentProcess"/>
    <dgm:cxn modelId="{1E808438-B27E-4D1C-B556-8DF5D21E3697}" type="presParOf" srcId="{A04BE8E3-DCB1-470B-A074-CE247E4E538E}" destId="{4B55BA40-4663-471B-A3FC-B04D1BF17B25}"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FF8526-C76A-46D5-812A-6B1489330139}" type="doc">
      <dgm:prSet loTypeId="urn:microsoft.com/office/officeart/2005/8/layout/process4" loCatId="process" qsTypeId="urn:microsoft.com/office/officeart/2005/8/quickstyle/3d2" qsCatId="3D" csTypeId="urn:microsoft.com/office/officeart/2005/8/colors/accent1_2" csCatId="accent1" phldr="1"/>
      <dgm:spPr/>
      <dgm:t>
        <a:bodyPr/>
        <a:lstStyle/>
        <a:p>
          <a:endParaRPr lang="es-ES"/>
        </a:p>
      </dgm:t>
    </dgm:pt>
    <dgm:pt modelId="{8F0D146B-BABC-4774-8F88-6EE881C2E5E6}">
      <dgm:prSet phldrT="[Texto]" custT="1"/>
      <dgm:spPr/>
      <dgm:t>
        <a:bodyPr/>
        <a:lstStyle/>
        <a:p>
          <a:pPr marL="0" lvl="0" indent="0" algn="ctr" defTabSz="533400" rtl="0" fontAlgn="base">
            <a:lnSpc>
              <a:spcPct val="90000"/>
            </a:lnSpc>
            <a:spcBef>
              <a:spcPct val="0"/>
            </a:spcBef>
            <a:spcAft>
              <a:spcPct val="0"/>
            </a:spcAft>
            <a:buNone/>
          </a:pPr>
          <a:r>
            <a:rPr lang="es-ES" sz="1200" b="1" i="0" kern="1200" dirty="0"/>
            <a:t>Discovery Vs </a:t>
          </a:r>
          <a:r>
            <a:rPr lang="es-ES" sz="1200" b="1" i="0" kern="1200" dirty="0" err="1"/>
            <a:t>Applicaction</a:t>
          </a:r>
          <a:endParaRPr lang="es-ES" sz="1200" b="1" kern="1200" cap="none" spc="0" dirty="0">
            <a:ln w="12700">
              <a:prstDash val="solid"/>
            </a:ln>
            <a:effectLst>
              <a:innerShdw blurRad="177800">
                <a:srgbClr val="0BD0D9">
                  <a:lumMod val="50000"/>
                </a:srgbClr>
              </a:innerShdw>
            </a:effectLst>
            <a:latin typeface="Georgia"/>
            <a:ea typeface="+mn-ea"/>
            <a:cs typeface="+mn-cs"/>
          </a:endParaRPr>
        </a:p>
      </dgm:t>
    </dgm:pt>
    <dgm:pt modelId="{4C3C464E-F6FC-4BC4-BB8F-16B29A0C37F9}" type="parTrans" cxnId="{4D85B8AE-4A34-460C-AA71-DD908C7699B9}">
      <dgm:prSet/>
      <dgm:spPr/>
      <dgm:t>
        <a:bodyPr/>
        <a:lstStyle/>
        <a:p>
          <a:pPr algn="ctr"/>
          <a:endParaRPr lang="es-ES" sz="1200"/>
        </a:p>
      </dgm:t>
    </dgm:pt>
    <dgm:pt modelId="{3CDE670C-91AA-46E2-92D1-B0010D3BF037}" type="sibTrans" cxnId="{4D85B8AE-4A34-460C-AA71-DD908C7699B9}">
      <dgm:prSet/>
      <dgm:spPr/>
      <dgm:t>
        <a:bodyPr/>
        <a:lstStyle/>
        <a:p>
          <a:pPr algn="ctr"/>
          <a:endParaRPr lang="es-ES" sz="1200"/>
        </a:p>
      </dgm:t>
    </dgm:pt>
    <dgm:pt modelId="{BDD204F5-49C1-4521-A369-E411208E7A5C}">
      <dgm:prSet phldrT="[Texto]" custT="1"/>
      <dgm:spPr/>
      <dgm:t>
        <a:bodyPr/>
        <a:lstStyle/>
        <a:p>
          <a:pPr marL="0" lvl="0" indent="0" algn="ctr" defTabSz="533400">
            <a:lnSpc>
              <a:spcPct val="100000"/>
            </a:lnSpc>
            <a:spcBef>
              <a:spcPct val="0"/>
            </a:spcBef>
            <a:spcAft>
              <a:spcPct val="35000"/>
            </a:spcAft>
            <a:buFont typeface="Arial" panose="020B0604020202020204" pitchFamily="34" charset="0"/>
            <a:buNone/>
          </a:pPr>
          <a:r>
            <a:rPr lang="es-ES" sz="1000" b="1" kern="1200" dirty="0">
              <a:latin typeface="Georgia"/>
              <a:ea typeface="+mn-ea"/>
              <a:cs typeface="+mn-cs"/>
            </a:rPr>
            <a:t> </a:t>
          </a:r>
          <a:r>
            <a:rPr lang="es-ES" sz="900" b="1" kern="1200" dirty="0" err="1">
              <a:solidFill>
                <a:prstClr val="black">
                  <a:hueOff val="0"/>
                  <a:satOff val="0"/>
                  <a:lumOff val="0"/>
                  <a:alphaOff val="0"/>
                </a:prstClr>
              </a:solidFill>
              <a:latin typeface="Georgia"/>
              <a:ea typeface="+mn-ea"/>
              <a:cs typeface="+mn-cs"/>
            </a:rPr>
            <a:t>EGreedyPolicy</a:t>
          </a:r>
          <a:r>
            <a:rPr lang="es-ES" sz="900" b="1" kern="1200" dirty="0">
              <a:latin typeface="Georgia"/>
              <a:ea typeface="+mn-ea"/>
              <a:cs typeface="+mn-cs"/>
            </a:rPr>
            <a:t>: (</a:t>
          </a:r>
          <a:r>
            <a:rPr lang="es-ES" sz="900" b="1" kern="1200" dirty="0" err="1">
              <a:solidFill>
                <a:srgbClr val="DBF5F9">
                  <a:lumMod val="10000"/>
                </a:srgbClr>
              </a:solidFill>
              <a:latin typeface="Georgia"/>
              <a:ea typeface="+mn-ea"/>
              <a:cs typeface="+mn-cs"/>
            </a:rPr>
            <a:t>AdaptiveEGreedyPolicy</a:t>
          </a:r>
          <a:r>
            <a:rPr lang="es-ES" sz="900" b="1" kern="1200" dirty="0">
              <a:latin typeface="Georgia"/>
              <a:ea typeface="+mn-ea"/>
              <a:cs typeface="+mn-cs"/>
            </a:rPr>
            <a:t>)</a:t>
          </a:r>
        </a:p>
      </dgm:t>
    </dgm:pt>
    <dgm:pt modelId="{87E90E53-1A1E-4AB7-A7F4-D6DEB71FF582}" type="parTrans" cxnId="{C8EFB299-B7B2-4FBE-9325-30BF43E71A39}">
      <dgm:prSet/>
      <dgm:spPr/>
      <dgm:t>
        <a:bodyPr/>
        <a:lstStyle/>
        <a:p>
          <a:pPr algn="ctr"/>
          <a:endParaRPr lang="es-ES" sz="1200"/>
        </a:p>
      </dgm:t>
    </dgm:pt>
    <dgm:pt modelId="{63D46A44-9EFE-4234-89A0-4576D1A994CE}" type="sibTrans" cxnId="{C8EFB299-B7B2-4FBE-9325-30BF43E71A39}">
      <dgm:prSet/>
      <dgm:spPr/>
      <dgm:t>
        <a:bodyPr/>
        <a:lstStyle/>
        <a:p>
          <a:pPr algn="ctr"/>
          <a:endParaRPr lang="es-ES" sz="1200"/>
        </a:p>
      </dgm:t>
    </dgm:pt>
    <dgm:pt modelId="{B9C2FB60-5BFA-45ED-9DCF-7CD4217F0073}">
      <dgm:prSet phldrT="[Texto]" custT="1"/>
      <dgm:spPr/>
      <dgm:t>
        <a:bodyPr/>
        <a:lstStyle/>
        <a:p>
          <a:pPr algn="ctr">
            <a:lnSpc>
              <a:spcPct val="100000"/>
            </a:lnSpc>
            <a:buNone/>
          </a:pPr>
          <a:r>
            <a:rPr lang="es-ES" sz="1000" b="1" kern="1200" dirty="0" err="1">
              <a:solidFill>
                <a:srgbClr val="DBF5F9">
                  <a:lumMod val="10000"/>
                </a:srgbClr>
              </a:solidFill>
              <a:latin typeface="Georgia"/>
              <a:ea typeface="+mn-ea"/>
              <a:cs typeface="+mn-cs"/>
            </a:rPr>
            <a:t>AdaptiveBalancedPolicy</a:t>
          </a:r>
          <a:endParaRPr lang="es-ES" sz="1000" b="1" kern="1200" dirty="0">
            <a:solidFill>
              <a:srgbClr val="DBF5F9">
                <a:lumMod val="10000"/>
              </a:srgbClr>
            </a:solidFill>
            <a:latin typeface="Georgia"/>
            <a:ea typeface="+mn-ea"/>
            <a:cs typeface="+mn-cs"/>
          </a:endParaRPr>
        </a:p>
      </dgm:t>
    </dgm:pt>
    <dgm:pt modelId="{373E46CB-1653-4BB2-BA71-BBDCAF1C3E49}" type="parTrans" cxnId="{4DF63DAE-F1C5-4FB8-B009-17947BB97616}">
      <dgm:prSet/>
      <dgm:spPr/>
      <dgm:t>
        <a:bodyPr/>
        <a:lstStyle/>
        <a:p>
          <a:pPr algn="ctr"/>
          <a:endParaRPr lang="es-ES" sz="1200"/>
        </a:p>
      </dgm:t>
    </dgm:pt>
    <dgm:pt modelId="{42F4E46D-CF8A-4CE7-923B-E4976B3B3D0C}" type="sibTrans" cxnId="{4DF63DAE-F1C5-4FB8-B009-17947BB97616}">
      <dgm:prSet/>
      <dgm:spPr/>
      <dgm:t>
        <a:bodyPr/>
        <a:lstStyle/>
        <a:p>
          <a:pPr algn="ctr"/>
          <a:endParaRPr lang="es-ES" sz="1200"/>
        </a:p>
      </dgm:t>
    </dgm:pt>
    <dgm:pt modelId="{926656DF-1FF3-4F08-BF8B-AB7C5922C0F0}">
      <dgm:prSet phldrT="[Texto]" custT="1"/>
      <dgm:spPr/>
      <dgm:t>
        <a:bodyPr/>
        <a:lstStyle/>
        <a:p>
          <a:pPr algn="ctr">
            <a:lnSpc>
              <a:spcPct val="100000"/>
            </a:lnSpc>
            <a:buNone/>
          </a:pPr>
          <a:r>
            <a:rPr lang="es-ES" sz="1000" b="1" kern="1200" dirty="0" err="1">
              <a:solidFill>
                <a:schemeClr val="bg2">
                  <a:lumMod val="10000"/>
                </a:schemeClr>
              </a:solidFill>
              <a:latin typeface="Georgia"/>
              <a:ea typeface="+mn-ea"/>
              <a:cs typeface="+mn-cs"/>
            </a:rPr>
            <a:t>AdaptiveHybridPolicy</a:t>
          </a:r>
          <a:endParaRPr lang="es-ES" sz="1000" b="1" kern="1200" dirty="0">
            <a:solidFill>
              <a:schemeClr val="bg2">
                <a:lumMod val="10000"/>
              </a:schemeClr>
            </a:solidFill>
            <a:latin typeface="Georgia"/>
            <a:ea typeface="+mn-ea"/>
            <a:cs typeface="+mn-cs"/>
          </a:endParaRPr>
        </a:p>
      </dgm:t>
    </dgm:pt>
    <dgm:pt modelId="{C99FDA56-49FC-4E67-B69E-1D0B0AC77E1B}" type="parTrans" cxnId="{9536184D-CAA1-41C7-A587-35EB11CCAAD8}">
      <dgm:prSet/>
      <dgm:spPr/>
      <dgm:t>
        <a:bodyPr/>
        <a:lstStyle/>
        <a:p>
          <a:pPr algn="ctr"/>
          <a:endParaRPr lang="es-ES" sz="1200"/>
        </a:p>
      </dgm:t>
    </dgm:pt>
    <dgm:pt modelId="{39ADBF91-0C04-41B5-BC7D-16531F5EDFA2}" type="sibTrans" cxnId="{9536184D-CAA1-41C7-A587-35EB11CCAAD8}">
      <dgm:prSet/>
      <dgm:spPr/>
      <dgm:t>
        <a:bodyPr/>
        <a:lstStyle/>
        <a:p>
          <a:pPr algn="ctr"/>
          <a:endParaRPr lang="es-ES" sz="1200"/>
        </a:p>
      </dgm:t>
    </dgm:pt>
    <dgm:pt modelId="{23C29116-D8F9-4C1C-90DB-F90939D5697A}">
      <dgm:prSet phldrT="[Texto]" custT="1"/>
      <dgm:spPr/>
      <dgm:t>
        <a:bodyPr/>
        <a:lstStyle/>
        <a:p>
          <a:pPr algn="ctr"/>
          <a:r>
            <a:rPr lang="es-ES" sz="1200" b="1" kern="1200" dirty="0" err="1">
              <a:latin typeface="Georgia"/>
              <a:ea typeface="+mn-ea"/>
              <a:cs typeface="+mn-cs"/>
            </a:rPr>
            <a:t>Noise</a:t>
          </a:r>
          <a:r>
            <a:rPr lang="es-ES" sz="1200" b="1" kern="1200" dirty="0">
              <a:latin typeface="Georgia"/>
              <a:ea typeface="+mn-ea"/>
              <a:cs typeface="+mn-cs"/>
            </a:rPr>
            <a:t> </a:t>
          </a:r>
          <a:r>
            <a:rPr lang="es-ES" sz="1200" b="1" kern="1200" dirty="0" err="1">
              <a:latin typeface="Georgia"/>
              <a:ea typeface="+mn-ea"/>
              <a:cs typeface="+mn-cs"/>
            </a:rPr>
            <a:t>Action</a:t>
          </a:r>
          <a:endParaRPr lang="es-ES" sz="1200" b="1" kern="1200" dirty="0">
            <a:latin typeface="Georgia"/>
            <a:ea typeface="+mn-ea"/>
            <a:cs typeface="+mn-cs"/>
          </a:endParaRPr>
        </a:p>
      </dgm:t>
    </dgm:pt>
    <dgm:pt modelId="{EB819DAE-6B4F-4994-B1D1-B07803710114}" type="parTrans" cxnId="{7AE71C8D-786C-41B5-95A3-BCBF9B0D1408}">
      <dgm:prSet/>
      <dgm:spPr/>
      <dgm:t>
        <a:bodyPr/>
        <a:lstStyle/>
        <a:p>
          <a:pPr algn="ctr"/>
          <a:endParaRPr lang="es-ES"/>
        </a:p>
      </dgm:t>
    </dgm:pt>
    <dgm:pt modelId="{CBAB5E88-14D4-4523-9B45-A3AE31B83447}" type="sibTrans" cxnId="{7AE71C8D-786C-41B5-95A3-BCBF9B0D1408}">
      <dgm:prSet/>
      <dgm:spPr/>
      <dgm:t>
        <a:bodyPr/>
        <a:lstStyle/>
        <a:p>
          <a:pPr algn="ctr"/>
          <a:endParaRPr lang="es-ES"/>
        </a:p>
      </dgm:t>
    </dgm:pt>
    <dgm:pt modelId="{DEF9DF9B-414D-4BAF-AFBA-EF409D0D4904}">
      <dgm:prSet phldrT="[Texto]" custT="1"/>
      <dgm:spPr/>
      <dgm:t>
        <a:bodyPr/>
        <a:lstStyle/>
        <a:p>
          <a:pPr algn="ctr"/>
          <a:r>
            <a:rPr lang="es-ES" sz="1200" b="1" kern="1200" dirty="0">
              <a:solidFill>
                <a:schemeClr val="bg2">
                  <a:lumMod val="10000"/>
                </a:schemeClr>
              </a:solidFill>
              <a:latin typeface="Georgia"/>
              <a:ea typeface="+mn-ea"/>
              <a:cs typeface="+mn-cs"/>
            </a:rPr>
            <a:t>Exploración</a:t>
          </a:r>
        </a:p>
      </dgm:t>
    </dgm:pt>
    <dgm:pt modelId="{FF35ABEC-9E06-4933-B403-3A744028AACD}" type="parTrans" cxnId="{9D797815-321C-40F0-B605-459915C1FA50}">
      <dgm:prSet/>
      <dgm:spPr/>
      <dgm:t>
        <a:bodyPr/>
        <a:lstStyle/>
        <a:p>
          <a:pPr algn="ctr"/>
          <a:endParaRPr lang="es-ES"/>
        </a:p>
      </dgm:t>
    </dgm:pt>
    <dgm:pt modelId="{AED3ABF5-59BD-4B05-B949-54B48A3E1FC2}" type="sibTrans" cxnId="{9D797815-321C-40F0-B605-459915C1FA50}">
      <dgm:prSet/>
      <dgm:spPr/>
      <dgm:t>
        <a:bodyPr/>
        <a:lstStyle/>
        <a:p>
          <a:pPr algn="ctr"/>
          <a:endParaRPr lang="es-ES"/>
        </a:p>
      </dgm:t>
    </dgm:pt>
    <dgm:pt modelId="{6DFEFBAD-98D0-44D7-9FCD-78AF760DF418}">
      <dgm:prSet phldrT="[Texto]" custT="1"/>
      <dgm:spPr/>
      <dgm:t>
        <a:bodyPr/>
        <a:lstStyle/>
        <a:p>
          <a:pPr algn="ctr"/>
          <a:r>
            <a:rPr lang="es-ES" sz="1200" b="1" kern="1200" dirty="0">
              <a:solidFill>
                <a:schemeClr val="bg2">
                  <a:lumMod val="10000"/>
                </a:schemeClr>
              </a:solidFill>
              <a:latin typeface="Georgia"/>
              <a:ea typeface="+mn-ea"/>
              <a:cs typeface="+mn-cs"/>
            </a:rPr>
            <a:t>Explotación (decaimiento)</a:t>
          </a:r>
        </a:p>
      </dgm:t>
    </dgm:pt>
    <dgm:pt modelId="{5168E645-A45F-4D92-812E-56B711DEA1DB}" type="parTrans" cxnId="{1D215C57-0A2B-48A1-8A9F-FF0801BD2966}">
      <dgm:prSet/>
      <dgm:spPr/>
      <dgm:t>
        <a:bodyPr/>
        <a:lstStyle/>
        <a:p>
          <a:pPr algn="ctr"/>
          <a:endParaRPr lang="es-ES"/>
        </a:p>
      </dgm:t>
    </dgm:pt>
    <dgm:pt modelId="{9F095C56-AE65-4E54-AD1A-DB5E086FC6CA}" type="sibTrans" cxnId="{1D215C57-0A2B-48A1-8A9F-FF0801BD2966}">
      <dgm:prSet/>
      <dgm:spPr/>
      <dgm:t>
        <a:bodyPr/>
        <a:lstStyle/>
        <a:p>
          <a:pPr algn="ctr"/>
          <a:endParaRPr lang="es-ES"/>
        </a:p>
      </dgm:t>
    </dgm:pt>
    <dgm:pt modelId="{41BC5A2C-2BC9-4841-B2DA-A626CC1AA4BF}">
      <dgm:prSet phldrT="[Texto]" custT="1"/>
      <dgm:spPr/>
      <dgm:t>
        <a:bodyPr/>
        <a:lstStyle/>
        <a:p>
          <a:pPr algn="ctr"/>
          <a:r>
            <a:rPr lang="es-ES" sz="1200" b="1" dirty="0">
              <a:solidFill>
                <a:schemeClr val="bg2">
                  <a:lumMod val="10000"/>
                </a:schemeClr>
              </a:solidFill>
            </a:rPr>
            <a:t>Simple</a:t>
          </a:r>
        </a:p>
      </dgm:t>
    </dgm:pt>
    <dgm:pt modelId="{31B48401-0DEC-4E48-8452-9B2C07083A4D}" type="parTrans" cxnId="{00CC814D-4B86-4E78-BD8E-EEEB38B930E2}">
      <dgm:prSet/>
      <dgm:spPr/>
      <dgm:t>
        <a:bodyPr/>
        <a:lstStyle/>
        <a:p>
          <a:pPr algn="ctr"/>
          <a:endParaRPr lang="es-ES"/>
        </a:p>
      </dgm:t>
    </dgm:pt>
    <dgm:pt modelId="{7F7FAF21-447C-49F2-A84C-6168FC8D02B4}" type="sibTrans" cxnId="{00CC814D-4B86-4E78-BD8E-EEEB38B930E2}">
      <dgm:prSet/>
      <dgm:spPr/>
      <dgm:t>
        <a:bodyPr/>
        <a:lstStyle/>
        <a:p>
          <a:pPr algn="ctr"/>
          <a:endParaRPr lang="es-ES"/>
        </a:p>
      </dgm:t>
    </dgm:pt>
    <dgm:pt modelId="{2290113D-33EE-44D3-957E-6792C21970BD}">
      <dgm:prSet phldrT="[Texto]" custT="1"/>
      <dgm:spPr/>
      <dgm:t>
        <a:bodyPr/>
        <a:lstStyle/>
        <a:p>
          <a:pPr algn="ctr"/>
          <a:r>
            <a:rPr lang="es-ES" sz="900" b="1" dirty="0">
              <a:solidFill>
                <a:schemeClr val="bg2">
                  <a:lumMod val="10000"/>
                </a:schemeClr>
              </a:solidFill>
              <a:latin typeface="Georgia"/>
              <a:ea typeface="+mn-ea"/>
              <a:cs typeface="+mn-cs"/>
            </a:rPr>
            <a:t>Simple</a:t>
          </a:r>
        </a:p>
        <a:p>
          <a:pPr algn="ctr"/>
          <a:r>
            <a:rPr lang="es-ES" sz="900" b="1" dirty="0" err="1">
              <a:solidFill>
                <a:schemeClr val="bg2">
                  <a:lumMod val="10000"/>
                </a:schemeClr>
              </a:solidFill>
              <a:latin typeface="Georgia"/>
              <a:ea typeface="+mn-ea"/>
              <a:cs typeface="+mn-cs"/>
            </a:rPr>
            <a:t>PrioritizedReplayBuffer</a:t>
          </a:r>
          <a:endParaRPr lang="es-ES" sz="900" b="1" dirty="0">
            <a:solidFill>
              <a:schemeClr val="bg2">
                <a:lumMod val="10000"/>
              </a:schemeClr>
            </a:solidFill>
            <a:latin typeface="Georgia"/>
            <a:ea typeface="+mn-ea"/>
            <a:cs typeface="+mn-cs"/>
          </a:endParaRPr>
        </a:p>
      </dgm:t>
    </dgm:pt>
    <dgm:pt modelId="{6001E9CF-E8AA-4BE9-873C-63FCFF58CC87}" type="parTrans" cxnId="{B0DCC7DD-8EB0-417B-AB1B-72319BE18EEE}">
      <dgm:prSet/>
      <dgm:spPr/>
      <dgm:t>
        <a:bodyPr/>
        <a:lstStyle/>
        <a:p>
          <a:pPr algn="ctr"/>
          <a:endParaRPr lang="es-ES"/>
        </a:p>
      </dgm:t>
    </dgm:pt>
    <dgm:pt modelId="{7C3B61FC-2B60-48EC-8F44-D5FF673CDD7D}" type="sibTrans" cxnId="{B0DCC7DD-8EB0-417B-AB1B-72319BE18EEE}">
      <dgm:prSet/>
      <dgm:spPr/>
      <dgm:t>
        <a:bodyPr/>
        <a:lstStyle/>
        <a:p>
          <a:pPr algn="ctr"/>
          <a:endParaRPr lang="es-ES"/>
        </a:p>
      </dgm:t>
    </dgm:pt>
    <dgm:pt modelId="{743E85AC-149F-486E-9674-9D31B59B362C}">
      <dgm:prSet phldrT="[Texto]" custT="1"/>
      <dgm:spPr/>
      <dgm:t>
        <a:bodyPr/>
        <a:lstStyle/>
        <a:p>
          <a:pPr algn="ctr"/>
          <a:r>
            <a:rPr lang="es-ES" sz="1000" b="1" dirty="0" err="1">
              <a:latin typeface="Georgia"/>
              <a:ea typeface="+mn-ea"/>
              <a:cs typeface="+mn-cs"/>
            </a:rPr>
            <a:t>PrioritizedReplayBuffe</a:t>
          </a:r>
          <a:r>
            <a:rPr lang="es-ES" sz="1200" b="1" dirty="0" err="1">
              <a:latin typeface="Georgia"/>
              <a:ea typeface="+mn-ea"/>
              <a:cs typeface="+mn-cs"/>
            </a:rPr>
            <a:t>r</a:t>
          </a:r>
          <a:endParaRPr lang="es-ES" sz="1200" b="1" dirty="0">
            <a:latin typeface="Georgia"/>
            <a:ea typeface="+mn-ea"/>
            <a:cs typeface="+mn-cs"/>
          </a:endParaRPr>
        </a:p>
      </dgm:t>
    </dgm:pt>
    <dgm:pt modelId="{38760084-EB4C-464D-A2BA-06FD0F422FD0}" type="parTrans" cxnId="{70D8862C-949D-44F0-8025-730821AC859D}">
      <dgm:prSet/>
      <dgm:spPr/>
      <dgm:t>
        <a:bodyPr/>
        <a:lstStyle/>
        <a:p>
          <a:pPr algn="ctr"/>
          <a:endParaRPr lang="es-ES"/>
        </a:p>
      </dgm:t>
    </dgm:pt>
    <dgm:pt modelId="{7226BC2E-1A8D-4D97-8E0B-84EBDFD3CCCC}" type="sibTrans" cxnId="{70D8862C-949D-44F0-8025-730821AC859D}">
      <dgm:prSet/>
      <dgm:spPr/>
      <dgm:t>
        <a:bodyPr/>
        <a:lstStyle/>
        <a:p>
          <a:pPr algn="ctr"/>
          <a:endParaRPr lang="es-ES"/>
        </a:p>
      </dgm:t>
    </dgm:pt>
    <dgm:pt modelId="{E2825D05-4215-4AF0-9F4E-EED552A985EA}">
      <dgm:prSet phldrT="[Texto]" custT="1"/>
      <dgm:spPr/>
      <dgm:t>
        <a:bodyPr/>
        <a:lstStyle/>
        <a:p>
          <a:pPr algn="ctr"/>
          <a:r>
            <a:rPr lang="es-ES" sz="1200" b="1" kern="1200" cap="none" spc="0" dirty="0">
              <a:ln w="12700">
                <a:prstDash val="solid"/>
              </a:ln>
              <a:effectLst>
                <a:innerShdw blurRad="177800">
                  <a:schemeClr val="accent3">
                    <a:lumMod val="50000"/>
                  </a:schemeClr>
                </a:innerShdw>
              </a:effectLst>
              <a:latin typeface="+mn-lt"/>
              <a:ea typeface="+mn-ea"/>
              <a:cs typeface="+mn-cs"/>
            </a:rPr>
            <a:t>Replay Memory</a:t>
          </a:r>
          <a:endParaRPr lang="es-ES" sz="1200" b="1" kern="1200" dirty="0">
            <a:latin typeface="Georgia"/>
            <a:ea typeface="+mn-ea"/>
            <a:cs typeface="+mn-cs"/>
          </a:endParaRPr>
        </a:p>
      </dgm:t>
    </dgm:pt>
    <dgm:pt modelId="{7293198A-1A7F-4509-8F39-87B358A5CC26}" type="parTrans" cxnId="{2FA315CD-B94D-434F-81AB-A14BF5622996}">
      <dgm:prSet/>
      <dgm:spPr/>
      <dgm:t>
        <a:bodyPr/>
        <a:lstStyle/>
        <a:p>
          <a:pPr algn="ctr"/>
          <a:endParaRPr lang="es-ES"/>
        </a:p>
      </dgm:t>
    </dgm:pt>
    <dgm:pt modelId="{E26FC38E-C817-4963-8F88-1A9668E9FC4A}" type="sibTrans" cxnId="{2FA315CD-B94D-434F-81AB-A14BF5622996}">
      <dgm:prSet/>
      <dgm:spPr/>
      <dgm:t>
        <a:bodyPr/>
        <a:lstStyle/>
        <a:p>
          <a:pPr algn="ctr"/>
          <a:endParaRPr lang="es-ES"/>
        </a:p>
      </dgm:t>
    </dgm:pt>
    <dgm:pt modelId="{5E038A95-1F36-4611-AF31-C3AAD2747C84}">
      <dgm:prSet phldrT="[Texto]" custT="1"/>
      <dgm:spPr/>
      <dgm:t>
        <a:bodyPr/>
        <a:lstStyle/>
        <a:p>
          <a:pPr algn="ctr"/>
          <a:r>
            <a:rPr lang="es-ES" sz="1200" b="1" i="0" dirty="0"/>
            <a:t>Dual </a:t>
          </a:r>
          <a:r>
            <a:rPr lang="es-ES" sz="1200" b="1" i="0" dirty="0" err="1"/>
            <a:t>Update</a:t>
          </a:r>
          <a:r>
            <a:rPr lang="es-ES" sz="1200" b="1" i="0" dirty="0"/>
            <a:t> </a:t>
          </a:r>
          <a:r>
            <a:rPr lang="es-ES" sz="1200" b="1" i="0" dirty="0" err="1"/>
            <a:t>Delay</a:t>
          </a:r>
          <a:endParaRPr lang="es-ES" sz="1200" b="1" dirty="0">
            <a:latin typeface="Georgia"/>
            <a:ea typeface="+mn-ea"/>
            <a:cs typeface="+mn-cs"/>
          </a:endParaRPr>
        </a:p>
      </dgm:t>
    </dgm:pt>
    <dgm:pt modelId="{1795F136-8095-4684-9C79-054B4A43171F}" type="parTrans" cxnId="{53B0AD94-0207-45F7-B73D-7179B06B7A24}">
      <dgm:prSet/>
      <dgm:spPr/>
      <dgm:t>
        <a:bodyPr/>
        <a:lstStyle/>
        <a:p>
          <a:pPr algn="ctr"/>
          <a:endParaRPr lang="es-ES"/>
        </a:p>
      </dgm:t>
    </dgm:pt>
    <dgm:pt modelId="{E1460ED0-5D55-4342-B805-9C0AB8C8C02E}" type="sibTrans" cxnId="{53B0AD94-0207-45F7-B73D-7179B06B7A24}">
      <dgm:prSet/>
      <dgm:spPr/>
      <dgm:t>
        <a:bodyPr/>
        <a:lstStyle/>
        <a:p>
          <a:pPr algn="ctr"/>
          <a:endParaRPr lang="es-ES"/>
        </a:p>
      </dgm:t>
    </dgm:pt>
    <dgm:pt modelId="{97F9B56B-DACA-45A1-947B-7D182F229570}">
      <dgm:prSet phldrT="[Texto]" custT="1"/>
      <dgm:spPr/>
      <dgm:t>
        <a:bodyPr/>
        <a:lstStyle/>
        <a:p>
          <a:pPr algn="ctr"/>
          <a:r>
            <a:rPr lang="es-ES" sz="1100" b="1" dirty="0">
              <a:solidFill>
                <a:schemeClr val="bg2">
                  <a:lumMod val="10000"/>
                </a:schemeClr>
              </a:solidFill>
              <a:latin typeface="Georgia"/>
              <a:ea typeface="+mn-ea"/>
              <a:cs typeface="+mn-cs"/>
            </a:rPr>
            <a:t>Cada dos pasos</a:t>
          </a:r>
        </a:p>
      </dgm:t>
    </dgm:pt>
    <dgm:pt modelId="{A6AE13B9-3283-406D-A5D1-5B91B63B9004}" type="parTrans" cxnId="{3115A8AB-F080-494A-A20D-C650D54ECBE1}">
      <dgm:prSet/>
      <dgm:spPr/>
      <dgm:t>
        <a:bodyPr/>
        <a:lstStyle/>
        <a:p>
          <a:pPr algn="ctr"/>
          <a:endParaRPr lang="es-ES"/>
        </a:p>
      </dgm:t>
    </dgm:pt>
    <dgm:pt modelId="{191189BC-C855-4EC4-A6F0-27076C6C3C8B}" type="sibTrans" cxnId="{3115A8AB-F080-494A-A20D-C650D54ECBE1}">
      <dgm:prSet/>
      <dgm:spPr/>
      <dgm:t>
        <a:bodyPr/>
        <a:lstStyle/>
        <a:p>
          <a:pPr algn="ctr"/>
          <a:endParaRPr lang="es-ES"/>
        </a:p>
      </dgm:t>
    </dgm:pt>
    <dgm:pt modelId="{A5533119-2B5E-4B19-9E39-3D8EE79A1DB4}">
      <dgm:prSet phldrT="[Texto]" custT="1"/>
      <dgm:spPr/>
      <dgm:t>
        <a:bodyPr/>
        <a:lstStyle/>
        <a:p>
          <a:pPr algn="ctr"/>
          <a:r>
            <a:rPr lang="es-ES" sz="1200" b="1" dirty="0" err="1">
              <a:latin typeface="Georgia"/>
              <a:ea typeface="+mn-ea"/>
              <a:cs typeface="+mn-cs"/>
            </a:rPr>
            <a:t>ReplayBufferPos</a:t>
          </a:r>
          <a:endParaRPr lang="es-ES" sz="1200" b="1" dirty="0">
            <a:latin typeface="Georgia"/>
            <a:ea typeface="+mn-ea"/>
            <a:cs typeface="+mn-cs"/>
          </a:endParaRPr>
        </a:p>
      </dgm:t>
    </dgm:pt>
    <dgm:pt modelId="{8C9E8873-4C90-4A0F-A58B-2579362D3BD4}" type="parTrans" cxnId="{AE9FFB56-B9B8-4E0F-A6E0-485D6F379BDB}">
      <dgm:prSet/>
      <dgm:spPr/>
      <dgm:t>
        <a:bodyPr/>
        <a:lstStyle/>
        <a:p>
          <a:endParaRPr lang="es-ES"/>
        </a:p>
      </dgm:t>
    </dgm:pt>
    <dgm:pt modelId="{5FA2300A-2F7B-47A3-B212-0D017BAB1062}" type="sibTrans" cxnId="{AE9FFB56-B9B8-4E0F-A6E0-485D6F379BDB}">
      <dgm:prSet/>
      <dgm:spPr/>
      <dgm:t>
        <a:bodyPr/>
        <a:lstStyle/>
        <a:p>
          <a:endParaRPr lang="es-ES"/>
        </a:p>
      </dgm:t>
    </dgm:pt>
    <dgm:pt modelId="{37B30C30-41AB-43DB-AD1D-F9E3284FB71B}">
      <dgm:prSet phldrT="[Texto]" custT="1"/>
      <dgm:spPr/>
      <dgm:t>
        <a:bodyPr/>
        <a:lstStyle/>
        <a:p>
          <a:pPr algn="ctr">
            <a:lnSpc>
              <a:spcPct val="100000"/>
            </a:lnSpc>
          </a:pPr>
          <a:r>
            <a:rPr lang="es-ES" sz="1000" b="1" i="0" kern="1200" dirty="0" err="1"/>
            <a:t>Reward-proximity</a:t>
          </a:r>
          <a:r>
            <a:rPr lang="es-ES" sz="1000" b="1" i="0" kern="1200" dirty="0"/>
            <a:t> </a:t>
          </a:r>
          <a:r>
            <a:rPr lang="es-ES" sz="1000" b="1" i="0" kern="1200" dirty="0" err="1"/>
            <a:t>Exploration</a:t>
          </a:r>
          <a:endParaRPr lang="es-ES" sz="1000" b="1" kern="1200" dirty="0">
            <a:solidFill>
              <a:schemeClr val="bg2">
                <a:lumMod val="10000"/>
              </a:schemeClr>
            </a:solidFill>
            <a:latin typeface="Georgia"/>
            <a:ea typeface="+mn-ea"/>
            <a:cs typeface="+mn-cs"/>
          </a:endParaRPr>
        </a:p>
      </dgm:t>
    </dgm:pt>
    <dgm:pt modelId="{6EDE9DF7-D283-4120-B355-A9629E5ACBFF}" type="parTrans" cxnId="{7C8BDB8F-2F79-49F2-8877-F68CD3521135}">
      <dgm:prSet/>
      <dgm:spPr/>
      <dgm:t>
        <a:bodyPr/>
        <a:lstStyle/>
        <a:p>
          <a:endParaRPr lang="es-ES"/>
        </a:p>
      </dgm:t>
    </dgm:pt>
    <dgm:pt modelId="{19723691-6602-497A-9DE3-17BDCD47D98A}" type="sibTrans" cxnId="{7C8BDB8F-2F79-49F2-8877-F68CD3521135}">
      <dgm:prSet/>
      <dgm:spPr/>
      <dgm:t>
        <a:bodyPr/>
        <a:lstStyle/>
        <a:p>
          <a:endParaRPr lang="es-ES"/>
        </a:p>
      </dgm:t>
    </dgm:pt>
    <dgm:pt modelId="{63668A43-33EA-4987-A9E5-88EA246200B7}" type="pres">
      <dgm:prSet presAssocID="{62FF8526-C76A-46D5-812A-6B1489330139}" presName="Name0" presStyleCnt="0">
        <dgm:presLayoutVars>
          <dgm:dir/>
          <dgm:animLvl val="lvl"/>
          <dgm:resizeHandles val="exact"/>
        </dgm:presLayoutVars>
      </dgm:prSet>
      <dgm:spPr/>
    </dgm:pt>
    <dgm:pt modelId="{2FF07EB1-7C1F-4804-840C-7129DADD31B8}" type="pres">
      <dgm:prSet presAssocID="{5E038A95-1F36-4611-AF31-C3AAD2747C84}" presName="boxAndChildren" presStyleCnt="0"/>
      <dgm:spPr/>
    </dgm:pt>
    <dgm:pt modelId="{C7C578A2-2F5F-4AE6-B0F4-D9C4C29D8A34}" type="pres">
      <dgm:prSet presAssocID="{5E038A95-1F36-4611-AF31-C3AAD2747C84}" presName="parentTextBox" presStyleLbl="node1" presStyleIdx="0" presStyleCnt="4"/>
      <dgm:spPr/>
    </dgm:pt>
    <dgm:pt modelId="{733D303E-167A-4D86-88F1-69F773C93F5D}" type="pres">
      <dgm:prSet presAssocID="{5E038A95-1F36-4611-AF31-C3AAD2747C84}" presName="entireBox" presStyleLbl="node1" presStyleIdx="0" presStyleCnt="4"/>
      <dgm:spPr/>
    </dgm:pt>
    <dgm:pt modelId="{EBA8FA04-6FE4-47B3-B1AB-26F63AB2AAF4}" type="pres">
      <dgm:prSet presAssocID="{5E038A95-1F36-4611-AF31-C3AAD2747C84}" presName="descendantBox" presStyleCnt="0"/>
      <dgm:spPr/>
    </dgm:pt>
    <dgm:pt modelId="{6B05DFAD-2459-4A13-B60C-009F3ADB7D99}" type="pres">
      <dgm:prSet presAssocID="{97F9B56B-DACA-45A1-947B-7D182F229570}" presName="childTextBox" presStyleLbl="fgAccFollowNode1" presStyleIdx="0" presStyleCnt="11">
        <dgm:presLayoutVars>
          <dgm:bulletEnabled val="1"/>
        </dgm:presLayoutVars>
      </dgm:prSet>
      <dgm:spPr/>
    </dgm:pt>
    <dgm:pt modelId="{C6BF1BAD-9556-424F-BA62-7A8D8F5A7095}" type="pres">
      <dgm:prSet presAssocID="{E26FC38E-C817-4963-8F88-1A9668E9FC4A}" presName="sp" presStyleCnt="0"/>
      <dgm:spPr/>
    </dgm:pt>
    <dgm:pt modelId="{5319DE4F-38C7-4463-9553-A52466AA3CD6}" type="pres">
      <dgm:prSet presAssocID="{E2825D05-4215-4AF0-9F4E-EED552A985EA}" presName="arrowAndChildren" presStyleCnt="0"/>
      <dgm:spPr/>
    </dgm:pt>
    <dgm:pt modelId="{AA2E98A4-FBB7-4809-8EF5-57F8C9275A51}" type="pres">
      <dgm:prSet presAssocID="{E2825D05-4215-4AF0-9F4E-EED552A985EA}" presName="parentTextArrow" presStyleLbl="node1" presStyleIdx="0" presStyleCnt="4"/>
      <dgm:spPr/>
    </dgm:pt>
    <dgm:pt modelId="{935F5997-10D4-481A-BCD9-1D511CBD18D4}" type="pres">
      <dgm:prSet presAssocID="{E2825D05-4215-4AF0-9F4E-EED552A985EA}" presName="arrow" presStyleLbl="node1" presStyleIdx="1" presStyleCnt="4"/>
      <dgm:spPr/>
    </dgm:pt>
    <dgm:pt modelId="{84688AD6-DC56-421C-A19C-68FEBD82E3C7}" type="pres">
      <dgm:prSet presAssocID="{E2825D05-4215-4AF0-9F4E-EED552A985EA}" presName="descendantArrow" presStyleCnt="0"/>
      <dgm:spPr/>
    </dgm:pt>
    <dgm:pt modelId="{3A7D455F-5F51-41E7-90D0-C3A7D20D2E30}" type="pres">
      <dgm:prSet presAssocID="{41BC5A2C-2BC9-4841-B2DA-A626CC1AA4BF}" presName="childTextArrow" presStyleLbl="fgAccFollowNode1" presStyleIdx="1" presStyleCnt="11">
        <dgm:presLayoutVars>
          <dgm:bulletEnabled val="1"/>
        </dgm:presLayoutVars>
      </dgm:prSet>
      <dgm:spPr/>
    </dgm:pt>
    <dgm:pt modelId="{45829472-E1F8-4763-8F94-C930A28F0DC8}" type="pres">
      <dgm:prSet presAssocID="{2290113D-33EE-44D3-957E-6792C21970BD}" presName="childTextArrow" presStyleLbl="fgAccFollowNode1" presStyleIdx="2" presStyleCnt="11">
        <dgm:presLayoutVars>
          <dgm:bulletEnabled val="1"/>
        </dgm:presLayoutVars>
      </dgm:prSet>
      <dgm:spPr/>
    </dgm:pt>
    <dgm:pt modelId="{ADCC2E1C-EA2D-484D-8D02-2404F4BFF60E}" type="pres">
      <dgm:prSet presAssocID="{743E85AC-149F-486E-9674-9D31B59B362C}" presName="childTextArrow" presStyleLbl="fgAccFollowNode1" presStyleIdx="3" presStyleCnt="11">
        <dgm:presLayoutVars>
          <dgm:bulletEnabled val="1"/>
        </dgm:presLayoutVars>
      </dgm:prSet>
      <dgm:spPr/>
    </dgm:pt>
    <dgm:pt modelId="{A15C270F-BBE1-4A35-9FBF-69B877E3D08D}" type="pres">
      <dgm:prSet presAssocID="{A5533119-2B5E-4B19-9E39-3D8EE79A1DB4}" presName="childTextArrow" presStyleLbl="fgAccFollowNode1" presStyleIdx="4" presStyleCnt="11">
        <dgm:presLayoutVars>
          <dgm:bulletEnabled val="1"/>
        </dgm:presLayoutVars>
      </dgm:prSet>
      <dgm:spPr/>
    </dgm:pt>
    <dgm:pt modelId="{50A2863C-AF1B-4D4D-BA7C-20F542CD3BAD}" type="pres">
      <dgm:prSet presAssocID="{CBAB5E88-14D4-4523-9B45-A3AE31B83447}" presName="sp" presStyleCnt="0"/>
      <dgm:spPr/>
    </dgm:pt>
    <dgm:pt modelId="{9BB192C3-69E9-437C-AEBA-6CAED615ACFA}" type="pres">
      <dgm:prSet presAssocID="{23C29116-D8F9-4C1C-90DB-F90939D5697A}" presName="arrowAndChildren" presStyleCnt="0"/>
      <dgm:spPr/>
    </dgm:pt>
    <dgm:pt modelId="{BB927289-255D-4201-BC2A-C1C3C6545A7E}" type="pres">
      <dgm:prSet presAssocID="{23C29116-D8F9-4C1C-90DB-F90939D5697A}" presName="parentTextArrow" presStyleLbl="node1" presStyleIdx="1" presStyleCnt="4"/>
      <dgm:spPr/>
    </dgm:pt>
    <dgm:pt modelId="{DBED5961-CD6E-4173-8235-D77639524AA3}" type="pres">
      <dgm:prSet presAssocID="{23C29116-D8F9-4C1C-90DB-F90939D5697A}" presName="arrow" presStyleLbl="node1" presStyleIdx="2" presStyleCnt="4"/>
      <dgm:spPr/>
    </dgm:pt>
    <dgm:pt modelId="{23072889-D0C1-43B3-9309-DA370379C463}" type="pres">
      <dgm:prSet presAssocID="{23C29116-D8F9-4C1C-90DB-F90939D5697A}" presName="descendantArrow" presStyleCnt="0"/>
      <dgm:spPr/>
    </dgm:pt>
    <dgm:pt modelId="{F98A6BD2-6DDA-4216-A108-A94A50F8ED61}" type="pres">
      <dgm:prSet presAssocID="{DEF9DF9B-414D-4BAF-AFBA-EF409D0D4904}" presName="childTextArrow" presStyleLbl="fgAccFollowNode1" presStyleIdx="5" presStyleCnt="11">
        <dgm:presLayoutVars>
          <dgm:bulletEnabled val="1"/>
        </dgm:presLayoutVars>
      </dgm:prSet>
      <dgm:spPr/>
    </dgm:pt>
    <dgm:pt modelId="{FFB1FF75-9DE7-4452-9908-DCDE959D2891}" type="pres">
      <dgm:prSet presAssocID="{6DFEFBAD-98D0-44D7-9FCD-78AF760DF418}" presName="childTextArrow" presStyleLbl="fgAccFollowNode1" presStyleIdx="6" presStyleCnt="11">
        <dgm:presLayoutVars>
          <dgm:bulletEnabled val="1"/>
        </dgm:presLayoutVars>
      </dgm:prSet>
      <dgm:spPr/>
    </dgm:pt>
    <dgm:pt modelId="{0356B50C-E21A-4709-87EA-ECEFDFA92389}" type="pres">
      <dgm:prSet presAssocID="{3CDE670C-91AA-46E2-92D1-B0010D3BF037}" presName="sp" presStyleCnt="0"/>
      <dgm:spPr/>
    </dgm:pt>
    <dgm:pt modelId="{6646099F-55F9-40E2-83D5-5DD1587FF518}" type="pres">
      <dgm:prSet presAssocID="{8F0D146B-BABC-4774-8F88-6EE881C2E5E6}" presName="arrowAndChildren" presStyleCnt="0"/>
      <dgm:spPr/>
    </dgm:pt>
    <dgm:pt modelId="{55B3B3F5-2A61-42E7-B809-3EBB1EBFED42}" type="pres">
      <dgm:prSet presAssocID="{8F0D146B-BABC-4774-8F88-6EE881C2E5E6}" presName="parentTextArrow" presStyleLbl="node1" presStyleIdx="2" presStyleCnt="4"/>
      <dgm:spPr/>
    </dgm:pt>
    <dgm:pt modelId="{FBC1D0AB-A5AC-4B8C-A55D-848B1516AAE3}" type="pres">
      <dgm:prSet presAssocID="{8F0D146B-BABC-4774-8F88-6EE881C2E5E6}" presName="arrow" presStyleLbl="node1" presStyleIdx="3" presStyleCnt="4" custLinFactNeighborX="-9211" custLinFactNeighborY="-3129"/>
      <dgm:spPr/>
    </dgm:pt>
    <dgm:pt modelId="{8F1BDB7C-65B8-489C-89B4-317412D6E25C}" type="pres">
      <dgm:prSet presAssocID="{8F0D146B-BABC-4774-8F88-6EE881C2E5E6}" presName="descendantArrow" presStyleCnt="0"/>
      <dgm:spPr/>
    </dgm:pt>
    <dgm:pt modelId="{70D80117-41FD-4FF7-B72F-D8311AB5EA3F}" type="pres">
      <dgm:prSet presAssocID="{BDD204F5-49C1-4521-A369-E411208E7A5C}" presName="childTextArrow" presStyleLbl="fgAccFollowNode1" presStyleIdx="7" presStyleCnt="11">
        <dgm:presLayoutVars>
          <dgm:bulletEnabled val="1"/>
        </dgm:presLayoutVars>
      </dgm:prSet>
      <dgm:spPr/>
    </dgm:pt>
    <dgm:pt modelId="{771457EF-9B5B-4204-9D32-5741F26E6334}" type="pres">
      <dgm:prSet presAssocID="{B9C2FB60-5BFA-45ED-9DCF-7CD4217F0073}" presName="childTextArrow" presStyleLbl="fgAccFollowNode1" presStyleIdx="8" presStyleCnt="11">
        <dgm:presLayoutVars>
          <dgm:bulletEnabled val="1"/>
        </dgm:presLayoutVars>
      </dgm:prSet>
      <dgm:spPr/>
    </dgm:pt>
    <dgm:pt modelId="{322F3F20-C172-46CB-9374-6B3055ADF80C}" type="pres">
      <dgm:prSet presAssocID="{926656DF-1FF3-4F08-BF8B-AB7C5922C0F0}" presName="childTextArrow" presStyleLbl="fgAccFollowNode1" presStyleIdx="9" presStyleCnt="11">
        <dgm:presLayoutVars>
          <dgm:bulletEnabled val="1"/>
        </dgm:presLayoutVars>
      </dgm:prSet>
      <dgm:spPr/>
    </dgm:pt>
    <dgm:pt modelId="{47942E73-4755-4D57-801B-5182D355826D}" type="pres">
      <dgm:prSet presAssocID="{37B30C30-41AB-43DB-AD1D-F9E3284FB71B}" presName="childTextArrow" presStyleLbl="fgAccFollowNode1" presStyleIdx="10" presStyleCnt="11">
        <dgm:presLayoutVars>
          <dgm:bulletEnabled val="1"/>
        </dgm:presLayoutVars>
      </dgm:prSet>
      <dgm:spPr/>
    </dgm:pt>
  </dgm:ptLst>
  <dgm:cxnLst>
    <dgm:cxn modelId="{CE6B940D-E608-4268-B5D9-96719A638CF8}" type="presOf" srcId="{6DFEFBAD-98D0-44D7-9FCD-78AF760DF418}" destId="{FFB1FF75-9DE7-4452-9908-DCDE959D2891}" srcOrd="0" destOrd="0" presId="urn:microsoft.com/office/officeart/2005/8/layout/process4"/>
    <dgm:cxn modelId="{9D797815-321C-40F0-B605-459915C1FA50}" srcId="{23C29116-D8F9-4C1C-90DB-F90939D5697A}" destId="{DEF9DF9B-414D-4BAF-AFBA-EF409D0D4904}" srcOrd="0" destOrd="0" parTransId="{FF35ABEC-9E06-4933-B403-3A744028AACD}" sibTransId="{AED3ABF5-59BD-4B05-B949-54B48A3E1FC2}"/>
    <dgm:cxn modelId="{70D8862C-949D-44F0-8025-730821AC859D}" srcId="{E2825D05-4215-4AF0-9F4E-EED552A985EA}" destId="{743E85AC-149F-486E-9674-9D31B59B362C}" srcOrd="2" destOrd="0" parTransId="{38760084-EB4C-464D-A2BA-06FD0F422FD0}" sibTransId="{7226BC2E-1A8D-4D97-8E0B-84EBDFD3CCCC}"/>
    <dgm:cxn modelId="{12F99560-36B2-4CC2-9EBE-192E5916CF12}" type="presOf" srcId="{A5533119-2B5E-4B19-9E39-3D8EE79A1DB4}" destId="{A15C270F-BBE1-4A35-9FBF-69B877E3D08D}" srcOrd="0" destOrd="0" presId="urn:microsoft.com/office/officeart/2005/8/layout/process4"/>
    <dgm:cxn modelId="{C2493944-0AB3-4B04-8BD2-D368DDF9C49D}" type="presOf" srcId="{BDD204F5-49C1-4521-A369-E411208E7A5C}" destId="{70D80117-41FD-4FF7-B72F-D8311AB5EA3F}" srcOrd="0" destOrd="0" presId="urn:microsoft.com/office/officeart/2005/8/layout/process4"/>
    <dgm:cxn modelId="{E673BF67-B11A-411E-B681-82283D60A901}" type="presOf" srcId="{8F0D146B-BABC-4774-8F88-6EE881C2E5E6}" destId="{55B3B3F5-2A61-42E7-B809-3EBB1EBFED42}" srcOrd="0" destOrd="0" presId="urn:microsoft.com/office/officeart/2005/8/layout/process4"/>
    <dgm:cxn modelId="{740CDA69-9704-4213-B8F4-BCDA7D496571}" type="presOf" srcId="{23C29116-D8F9-4C1C-90DB-F90939D5697A}" destId="{DBED5961-CD6E-4173-8235-D77639524AA3}" srcOrd="1" destOrd="0" presId="urn:microsoft.com/office/officeart/2005/8/layout/process4"/>
    <dgm:cxn modelId="{D423806B-6A4E-4965-9206-96FAD59D0CA9}" type="presOf" srcId="{926656DF-1FF3-4F08-BF8B-AB7C5922C0F0}" destId="{322F3F20-C172-46CB-9374-6B3055ADF80C}" srcOrd="0" destOrd="0" presId="urn:microsoft.com/office/officeart/2005/8/layout/process4"/>
    <dgm:cxn modelId="{9536184D-CAA1-41C7-A587-35EB11CCAAD8}" srcId="{8F0D146B-BABC-4774-8F88-6EE881C2E5E6}" destId="{926656DF-1FF3-4F08-BF8B-AB7C5922C0F0}" srcOrd="2" destOrd="0" parTransId="{C99FDA56-49FC-4E67-B69E-1D0B0AC77E1B}" sibTransId="{39ADBF91-0C04-41B5-BC7D-16531F5EDFA2}"/>
    <dgm:cxn modelId="{00CC814D-4B86-4E78-BD8E-EEEB38B930E2}" srcId="{E2825D05-4215-4AF0-9F4E-EED552A985EA}" destId="{41BC5A2C-2BC9-4841-B2DA-A626CC1AA4BF}" srcOrd="0" destOrd="0" parTransId="{31B48401-0DEC-4E48-8452-9B2C07083A4D}" sibTransId="{7F7FAF21-447C-49F2-A84C-6168FC8D02B4}"/>
    <dgm:cxn modelId="{DA78A753-3435-426F-ABAC-9D04D4CD6992}" type="presOf" srcId="{E2825D05-4215-4AF0-9F4E-EED552A985EA}" destId="{AA2E98A4-FBB7-4809-8EF5-57F8C9275A51}" srcOrd="0" destOrd="0" presId="urn:microsoft.com/office/officeart/2005/8/layout/process4"/>
    <dgm:cxn modelId="{65878074-E480-4931-9B1E-AF14F4F74FC5}" type="presOf" srcId="{8F0D146B-BABC-4774-8F88-6EE881C2E5E6}" destId="{FBC1D0AB-A5AC-4B8C-A55D-848B1516AAE3}" srcOrd="1" destOrd="0" presId="urn:microsoft.com/office/officeart/2005/8/layout/process4"/>
    <dgm:cxn modelId="{E0622E76-5D56-4B66-885B-24361B2367A7}" type="presOf" srcId="{2290113D-33EE-44D3-957E-6792C21970BD}" destId="{45829472-E1F8-4763-8F94-C930A28F0DC8}" srcOrd="0" destOrd="0" presId="urn:microsoft.com/office/officeart/2005/8/layout/process4"/>
    <dgm:cxn modelId="{AE9FFB56-B9B8-4E0F-A6E0-485D6F379BDB}" srcId="{E2825D05-4215-4AF0-9F4E-EED552A985EA}" destId="{A5533119-2B5E-4B19-9E39-3D8EE79A1DB4}" srcOrd="3" destOrd="0" parTransId="{8C9E8873-4C90-4A0F-A58B-2579362D3BD4}" sibTransId="{5FA2300A-2F7B-47A3-B212-0D017BAB1062}"/>
    <dgm:cxn modelId="{1D215C57-0A2B-48A1-8A9F-FF0801BD2966}" srcId="{23C29116-D8F9-4C1C-90DB-F90939D5697A}" destId="{6DFEFBAD-98D0-44D7-9FCD-78AF760DF418}" srcOrd="1" destOrd="0" parTransId="{5168E645-A45F-4D92-812E-56B711DEA1DB}" sibTransId="{9F095C56-AE65-4E54-AD1A-DB5E086FC6CA}"/>
    <dgm:cxn modelId="{6DA4E582-D935-4596-847C-0ADAB083C299}" type="presOf" srcId="{97F9B56B-DACA-45A1-947B-7D182F229570}" destId="{6B05DFAD-2459-4A13-B60C-009F3ADB7D99}" srcOrd="0" destOrd="0" presId="urn:microsoft.com/office/officeart/2005/8/layout/process4"/>
    <dgm:cxn modelId="{7364BE88-575C-4C28-A287-AF0451EB60E8}" type="presOf" srcId="{23C29116-D8F9-4C1C-90DB-F90939D5697A}" destId="{BB927289-255D-4201-BC2A-C1C3C6545A7E}" srcOrd="0" destOrd="0" presId="urn:microsoft.com/office/officeart/2005/8/layout/process4"/>
    <dgm:cxn modelId="{0EB6B98C-9E2B-46AC-B1EB-7CEE09D9C2BA}" type="presOf" srcId="{37B30C30-41AB-43DB-AD1D-F9E3284FB71B}" destId="{47942E73-4755-4D57-801B-5182D355826D}" srcOrd="0" destOrd="0" presId="urn:microsoft.com/office/officeart/2005/8/layout/process4"/>
    <dgm:cxn modelId="{7AE71C8D-786C-41B5-95A3-BCBF9B0D1408}" srcId="{62FF8526-C76A-46D5-812A-6B1489330139}" destId="{23C29116-D8F9-4C1C-90DB-F90939D5697A}" srcOrd="1" destOrd="0" parTransId="{EB819DAE-6B4F-4994-B1D1-B07803710114}" sibTransId="{CBAB5E88-14D4-4523-9B45-A3AE31B83447}"/>
    <dgm:cxn modelId="{7C8BDB8F-2F79-49F2-8877-F68CD3521135}" srcId="{8F0D146B-BABC-4774-8F88-6EE881C2E5E6}" destId="{37B30C30-41AB-43DB-AD1D-F9E3284FB71B}" srcOrd="3" destOrd="0" parTransId="{6EDE9DF7-D283-4120-B355-A9629E5ACBFF}" sibTransId="{19723691-6602-497A-9DE3-17BDCD47D98A}"/>
    <dgm:cxn modelId="{53B0AD94-0207-45F7-B73D-7179B06B7A24}" srcId="{62FF8526-C76A-46D5-812A-6B1489330139}" destId="{5E038A95-1F36-4611-AF31-C3AAD2747C84}" srcOrd="3" destOrd="0" parTransId="{1795F136-8095-4684-9C79-054B4A43171F}" sibTransId="{E1460ED0-5D55-4342-B805-9C0AB8C8C02E}"/>
    <dgm:cxn modelId="{C8EFB299-B7B2-4FBE-9325-30BF43E71A39}" srcId="{8F0D146B-BABC-4774-8F88-6EE881C2E5E6}" destId="{BDD204F5-49C1-4521-A369-E411208E7A5C}" srcOrd="0" destOrd="0" parTransId="{87E90E53-1A1E-4AB7-A7F4-D6DEB71FF582}" sibTransId="{63D46A44-9EFE-4234-89A0-4576D1A994CE}"/>
    <dgm:cxn modelId="{74E95BA5-C261-4BFB-AB36-120456E36F2F}" type="presOf" srcId="{62FF8526-C76A-46D5-812A-6B1489330139}" destId="{63668A43-33EA-4987-A9E5-88EA246200B7}" srcOrd="0" destOrd="0" presId="urn:microsoft.com/office/officeart/2005/8/layout/process4"/>
    <dgm:cxn modelId="{3115A8AB-F080-494A-A20D-C650D54ECBE1}" srcId="{5E038A95-1F36-4611-AF31-C3AAD2747C84}" destId="{97F9B56B-DACA-45A1-947B-7D182F229570}" srcOrd="0" destOrd="0" parTransId="{A6AE13B9-3283-406D-A5D1-5B91B63B9004}" sibTransId="{191189BC-C855-4EC4-A6F0-27076C6C3C8B}"/>
    <dgm:cxn modelId="{4DF63DAE-F1C5-4FB8-B009-17947BB97616}" srcId="{8F0D146B-BABC-4774-8F88-6EE881C2E5E6}" destId="{B9C2FB60-5BFA-45ED-9DCF-7CD4217F0073}" srcOrd="1" destOrd="0" parTransId="{373E46CB-1653-4BB2-BA71-BBDCAF1C3E49}" sibTransId="{42F4E46D-CF8A-4CE7-923B-E4976B3B3D0C}"/>
    <dgm:cxn modelId="{4D85B8AE-4A34-460C-AA71-DD908C7699B9}" srcId="{62FF8526-C76A-46D5-812A-6B1489330139}" destId="{8F0D146B-BABC-4774-8F88-6EE881C2E5E6}" srcOrd="0" destOrd="0" parTransId="{4C3C464E-F6FC-4BC4-BB8F-16B29A0C37F9}" sibTransId="{3CDE670C-91AA-46E2-92D1-B0010D3BF037}"/>
    <dgm:cxn modelId="{A494B0B5-9E3C-40B0-9E8E-4D8F864DFE1E}" type="presOf" srcId="{5E038A95-1F36-4611-AF31-C3AAD2747C84}" destId="{C7C578A2-2F5F-4AE6-B0F4-D9C4C29D8A34}" srcOrd="0" destOrd="0" presId="urn:microsoft.com/office/officeart/2005/8/layout/process4"/>
    <dgm:cxn modelId="{B40497C2-3C04-469A-94AE-98A4386EFB52}" type="presOf" srcId="{B9C2FB60-5BFA-45ED-9DCF-7CD4217F0073}" destId="{771457EF-9B5B-4204-9D32-5741F26E6334}" srcOrd="0" destOrd="0" presId="urn:microsoft.com/office/officeart/2005/8/layout/process4"/>
    <dgm:cxn modelId="{E80F72CA-B45A-4984-AC39-FDFEDBE34A8D}" type="presOf" srcId="{E2825D05-4215-4AF0-9F4E-EED552A985EA}" destId="{935F5997-10D4-481A-BCD9-1D511CBD18D4}" srcOrd="1" destOrd="0" presId="urn:microsoft.com/office/officeart/2005/8/layout/process4"/>
    <dgm:cxn modelId="{2FA315CD-B94D-434F-81AB-A14BF5622996}" srcId="{62FF8526-C76A-46D5-812A-6B1489330139}" destId="{E2825D05-4215-4AF0-9F4E-EED552A985EA}" srcOrd="2" destOrd="0" parTransId="{7293198A-1A7F-4509-8F39-87B358A5CC26}" sibTransId="{E26FC38E-C817-4963-8F88-1A9668E9FC4A}"/>
    <dgm:cxn modelId="{EA72E8CE-28F5-4785-A4E7-04CB43A58AE3}" type="presOf" srcId="{5E038A95-1F36-4611-AF31-C3AAD2747C84}" destId="{733D303E-167A-4D86-88F1-69F773C93F5D}" srcOrd="1" destOrd="0" presId="urn:microsoft.com/office/officeart/2005/8/layout/process4"/>
    <dgm:cxn modelId="{EFAA69D2-36DC-453C-A5B4-910CDB1A9D22}" type="presOf" srcId="{743E85AC-149F-486E-9674-9D31B59B362C}" destId="{ADCC2E1C-EA2D-484D-8D02-2404F4BFF60E}" srcOrd="0" destOrd="0" presId="urn:microsoft.com/office/officeart/2005/8/layout/process4"/>
    <dgm:cxn modelId="{D1E89EDB-75BA-437F-8762-4A2700AA6804}" type="presOf" srcId="{41BC5A2C-2BC9-4841-B2DA-A626CC1AA4BF}" destId="{3A7D455F-5F51-41E7-90D0-C3A7D20D2E30}" srcOrd="0" destOrd="0" presId="urn:microsoft.com/office/officeart/2005/8/layout/process4"/>
    <dgm:cxn modelId="{B0DCC7DD-8EB0-417B-AB1B-72319BE18EEE}" srcId="{E2825D05-4215-4AF0-9F4E-EED552A985EA}" destId="{2290113D-33EE-44D3-957E-6792C21970BD}" srcOrd="1" destOrd="0" parTransId="{6001E9CF-E8AA-4BE9-873C-63FCFF58CC87}" sibTransId="{7C3B61FC-2B60-48EC-8F44-D5FF673CDD7D}"/>
    <dgm:cxn modelId="{262E2AE2-4EF5-48C7-85BC-6816BF0FC6FE}" type="presOf" srcId="{DEF9DF9B-414D-4BAF-AFBA-EF409D0D4904}" destId="{F98A6BD2-6DDA-4216-A108-A94A50F8ED61}" srcOrd="0" destOrd="0" presId="urn:microsoft.com/office/officeart/2005/8/layout/process4"/>
    <dgm:cxn modelId="{DE1D6BD4-68E8-4749-8A05-C4D36933CEDF}" type="presParOf" srcId="{63668A43-33EA-4987-A9E5-88EA246200B7}" destId="{2FF07EB1-7C1F-4804-840C-7129DADD31B8}" srcOrd="0" destOrd="0" presId="urn:microsoft.com/office/officeart/2005/8/layout/process4"/>
    <dgm:cxn modelId="{412B2256-7FA9-47B8-92FC-8BC2C924A085}" type="presParOf" srcId="{2FF07EB1-7C1F-4804-840C-7129DADD31B8}" destId="{C7C578A2-2F5F-4AE6-B0F4-D9C4C29D8A34}" srcOrd="0" destOrd="0" presId="urn:microsoft.com/office/officeart/2005/8/layout/process4"/>
    <dgm:cxn modelId="{3D3489FD-C993-4881-BCCA-AE18BBCCCA1F}" type="presParOf" srcId="{2FF07EB1-7C1F-4804-840C-7129DADD31B8}" destId="{733D303E-167A-4D86-88F1-69F773C93F5D}" srcOrd="1" destOrd="0" presId="urn:microsoft.com/office/officeart/2005/8/layout/process4"/>
    <dgm:cxn modelId="{6CE5DFBB-7409-4870-9449-8DB43D9423F0}" type="presParOf" srcId="{2FF07EB1-7C1F-4804-840C-7129DADD31B8}" destId="{EBA8FA04-6FE4-47B3-B1AB-26F63AB2AAF4}" srcOrd="2" destOrd="0" presId="urn:microsoft.com/office/officeart/2005/8/layout/process4"/>
    <dgm:cxn modelId="{9178BEB7-120C-45F3-829D-A8E30BB723FB}" type="presParOf" srcId="{EBA8FA04-6FE4-47B3-B1AB-26F63AB2AAF4}" destId="{6B05DFAD-2459-4A13-B60C-009F3ADB7D99}" srcOrd="0" destOrd="0" presId="urn:microsoft.com/office/officeart/2005/8/layout/process4"/>
    <dgm:cxn modelId="{8AC1641E-7AF0-4AC6-80B7-FCB11DF95A5B}" type="presParOf" srcId="{63668A43-33EA-4987-A9E5-88EA246200B7}" destId="{C6BF1BAD-9556-424F-BA62-7A8D8F5A7095}" srcOrd="1" destOrd="0" presId="urn:microsoft.com/office/officeart/2005/8/layout/process4"/>
    <dgm:cxn modelId="{9E55D0D7-1C8D-4EF6-84B3-949C67324AA8}" type="presParOf" srcId="{63668A43-33EA-4987-A9E5-88EA246200B7}" destId="{5319DE4F-38C7-4463-9553-A52466AA3CD6}" srcOrd="2" destOrd="0" presId="urn:microsoft.com/office/officeart/2005/8/layout/process4"/>
    <dgm:cxn modelId="{FC188CD0-DC8D-46B3-A792-2C92A7F672EA}" type="presParOf" srcId="{5319DE4F-38C7-4463-9553-A52466AA3CD6}" destId="{AA2E98A4-FBB7-4809-8EF5-57F8C9275A51}" srcOrd="0" destOrd="0" presId="urn:microsoft.com/office/officeart/2005/8/layout/process4"/>
    <dgm:cxn modelId="{2DDC066E-8884-4086-9F04-59493420B41E}" type="presParOf" srcId="{5319DE4F-38C7-4463-9553-A52466AA3CD6}" destId="{935F5997-10D4-481A-BCD9-1D511CBD18D4}" srcOrd="1" destOrd="0" presId="urn:microsoft.com/office/officeart/2005/8/layout/process4"/>
    <dgm:cxn modelId="{C368D07F-6FF2-4313-8E31-2AC7B48A338C}" type="presParOf" srcId="{5319DE4F-38C7-4463-9553-A52466AA3CD6}" destId="{84688AD6-DC56-421C-A19C-68FEBD82E3C7}" srcOrd="2" destOrd="0" presId="urn:microsoft.com/office/officeart/2005/8/layout/process4"/>
    <dgm:cxn modelId="{9EB41480-D0A3-439E-A731-C6A744B4E4B8}" type="presParOf" srcId="{84688AD6-DC56-421C-A19C-68FEBD82E3C7}" destId="{3A7D455F-5F51-41E7-90D0-C3A7D20D2E30}" srcOrd="0" destOrd="0" presId="urn:microsoft.com/office/officeart/2005/8/layout/process4"/>
    <dgm:cxn modelId="{B47E2A16-2905-4742-88B2-844F8A7BD3EC}" type="presParOf" srcId="{84688AD6-DC56-421C-A19C-68FEBD82E3C7}" destId="{45829472-E1F8-4763-8F94-C930A28F0DC8}" srcOrd="1" destOrd="0" presId="urn:microsoft.com/office/officeart/2005/8/layout/process4"/>
    <dgm:cxn modelId="{EDAFFDF3-A49B-4C8E-B773-E51E230272F0}" type="presParOf" srcId="{84688AD6-DC56-421C-A19C-68FEBD82E3C7}" destId="{ADCC2E1C-EA2D-484D-8D02-2404F4BFF60E}" srcOrd="2" destOrd="0" presId="urn:microsoft.com/office/officeart/2005/8/layout/process4"/>
    <dgm:cxn modelId="{6E7071C3-B831-420C-906D-782A4E8CE8AD}" type="presParOf" srcId="{84688AD6-DC56-421C-A19C-68FEBD82E3C7}" destId="{A15C270F-BBE1-4A35-9FBF-69B877E3D08D}" srcOrd="3" destOrd="0" presId="urn:microsoft.com/office/officeart/2005/8/layout/process4"/>
    <dgm:cxn modelId="{7194327E-61FD-4045-99B5-E99F0EC002C2}" type="presParOf" srcId="{63668A43-33EA-4987-A9E5-88EA246200B7}" destId="{50A2863C-AF1B-4D4D-BA7C-20F542CD3BAD}" srcOrd="3" destOrd="0" presId="urn:microsoft.com/office/officeart/2005/8/layout/process4"/>
    <dgm:cxn modelId="{71C560F6-2103-4052-A64B-CAC2EF1E4F70}" type="presParOf" srcId="{63668A43-33EA-4987-A9E5-88EA246200B7}" destId="{9BB192C3-69E9-437C-AEBA-6CAED615ACFA}" srcOrd="4" destOrd="0" presId="urn:microsoft.com/office/officeart/2005/8/layout/process4"/>
    <dgm:cxn modelId="{8F84DDA2-2E95-4C4E-8160-5C8BEA3656B6}" type="presParOf" srcId="{9BB192C3-69E9-437C-AEBA-6CAED615ACFA}" destId="{BB927289-255D-4201-BC2A-C1C3C6545A7E}" srcOrd="0" destOrd="0" presId="urn:microsoft.com/office/officeart/2005/8/layout/process4"/>
    <dgm:cxn modelId="{07424736-0FDF-40AB-93E5-D41EF12C7CBF}" type="presParOf" srcId="{9BB192C3-69E9-437C-AEBA-6CAED615ACFA}" destId="{DBED5961-CD6E-4173-8235-D77639524AA3}" srcOrd="1" destOrd="0" presId="urn:microsoft.com/office/officeart/2005/8/layout/process4"/>
    <dgm:cxn modelId="{1DD2B0FD-37D7-4CE5-A772-0741A081440A}" type="presParOf" srcId="{9BB192C3-69E9-437C-AEBA-6CAED615ACFA}" destId="{23072889-D0C1-43B3-9309-DA370379C463}" srcOrd="2" destOrd="0" presId="urn:microsoft.com/office/officeart/2005/8/layout/process4"/>
    <dgm:cxn modelId="{06D8EB2A-CFAF-4CB3-AFA3-C2513DA6CDC2}" type="presParOf" srcId="{23072889-D0C1-43B3-9309-DA370379C463}" destId="{F98A6BD2-6DDA-4216-A108-A94A50F8ED61}" srcOrd="0" destOrd="0" presId="urn:microsoft.com/office/officeart/2005/8/layout/process4"/>
    <dgm:cxn modelId="{70DC63E5-DE0B-4884-8FDD-4282959F159F}" type="presParOf" srcId="{23072889-D0C1-43B3-9309-DA370379C463}" destId="{FFB1FF75-9DE7-4452-9908-DCDE959D2891}" srcOrd="1" destOrd="0" presId="urn:microsoft.com/office/officeart/2005/8/layout/process4"/>
    <dgm:cxn modelId="{F47109EB-76D9-4994-A681-11AFEA3CC132}" type="presParOf" srcId="{63668A43-33EA-4987-A9E5-88EA246200B7}" destId="{0356B50C-E21A-4709-87EA-ECEFDFA92389}" srcOrd="5" destOrd="0" presId="urn:microsoft.com/office/officeart/2005/8/layout/process4"/>
    <dgm:cxn modelId="{A30B0052-ACDF-4526-902C-55D3ACB22794}" type="presParOf" srcId="{63668A43-33EA-4987-A9E5-88EA246200B7}" destId="{6646099F-55F9-40E2-83D5-5DD1587FF518}" srcOrd="6" destOrd="0" presId="urn:microsoft.com/office/officeart/2005/8/layout/process4"/>
    <dgm:cxn modelId="{B0F6590D-2E69-49ED-9E51-9DACF263E74F}" type="presParOf" srcId="{6646099F-55F9-40E2-83D5-5DD1587FF518}" destId="{55B3B3F5-2A61-42E7-B809-3EBB1EBFED42}" srcOrd="0" destOrd="0" presId="urn:microsoft.com/office/officeart/2005/8/layout/process4"/>
    <dgm:cxn modelId="{93C062C1-6E82-450C-B4A8-F0DEEC369B83}" type="presParOf" srcId="{6646099F-55F9-40E2-83D5-5DD1587FF518}" destId="{FBC1D0AB-A5AC-4B8C-A55D-848B1516AAE3}" srcOrd="1" destOrd="0" presId="urn:microsoft.com/office/officeart/2005/8/layout/process4"/>
    <dgm:cxn modelId="{DE124A4C-85B5-4842-A050-0042C4FC28D3}" type="presParOf" srcId="{6646099F-55F9-40E2-83D5-5DD1587FF518}" destId="{8F1BDB7C-65B8-489C-89B4-317412D6E25C}" srcOrd="2" destOrd="0" presId="urn:microsoft.com/office/officeart/2005/8/layout/process4"/>
    <dgm:cxn modelId="{0093EFC2-41DA-4576-AE2B-A5F6BE138C1F}" type="presParOf" srcId="{8F1BDB7C-65B8-489C-89B4-317412D6E25C}" destId="{70D80117-41FD-4FF7-B72F-D8311AB5EA3F}" srcOrd="0" destOrd="0" presId="urn:microsoft.com/office/officeart/2005/8/layout/process4"/>
    <dgm:cxn modelId="{D92104E6-6F4A-4C2E-A0DE-C79A5E7E64E4}" type="presParOf" srcId="{8F1BDB7C-65B8-489C-89B4-317412D6E25C}" destId="{771457EF-9B5B-4204-9D32-5741F26E6334}" srcOrd="1" destOrd="0" presId="urn:microsoft.com/office/officeart/2005/8/layout/process4"/>
    <dgm:cxn modelId="{3CE836EA-1681-4B84-A8F4-7860D3B2731D}" type="presParOf" srcId="{8F1BDB7C-65B8-489C-89B4-317412D6E25C}" destId="{322F3F20-C172-46CB-9374-6B3055ADF80C}" srcOrd="2" destOrd="0" presId="urn:microsoft.com/office/officeart/2005/8/layout/process4"/>
    <dgm:cxn modelId="{7718F1CE-D6EC-4059-8A8B-28F738FA951B}" type="presParOf" srcId="{8F1BDB7C-65B8-489C-89B4-317412D6E25C}" destId="{47942E73-4755-4D57-801B-5182D355826D}" srcOrd="3" destOrd="0" presId="urn:microsoft.com/office/officeart/2005/8/layout/process4"/>
  </dgm:cxnLst>
  <dgm:bg>
    <a:solidFill>
      <a:schemeClr val="bg1">
        <a:alpha val="0"/>
      </a:schemeClr>
    </a:solid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DA6D56-E64F-435D-8EF5-2CB250C71F5D}"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4DB96C6-1DB3-4796-99A6-FB2D43F38C7F}">
      <dgm:prSet phldrT="[Texto]" custT="1"/>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spcFirstLastPara="0" vert="horz" wrap="square" lIns="70739" tIns="11430" rIns="11430" bIns="11430" numCol="1" spcCol="1270" anchor="ctr" anchorCtr="0"/>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gm:t>
    </dgm:pt>
    <dgm:pt modelId="{8E9EA6B0-43A9-4DDC-8DF6-EFE1376FDE31}" type="parTrans" cxnId="{CC8AD685-F973-4883-B6CC-20D9125289EC}">
      <dgm:prSet/>
      <dgm:spPr/>
      <dgm:t>
        <a:bodyPr/>
        <a:lstStyle/>
        <a:p>
          <a:endParaRPr lang="es-ES" sz="300"/>
        </a:p>
      </dgm:t>
    </dgm:pt>
    <dgm:pt modelId="{4889EDD6-8C53-42DF-9CCE-631889CB5700}" type="sibTrans" cxnId="{CC8AD685-F973-4883-B6CC-20D9125289EC}">
      <dgm:prSet/>
      <dgm:spPr/>
      <dgm:t>
        <a:bodyPr/>
        <a:lstStyle/>
        <a:p>
          <a:endParaRPr lang="es-ES" sz="300"/>
        </a:p>
      </dgm:t>
    </dgm:pt>
    <dgm:pt modelId="{A16E5404-B908-4601-9E42-AAC51512D97F}">
      <dgm:prSet phldrT="[Texto]" custT="1"/>
      <dgm:spPr/>
      <dgm:t>
        <a:bodyPr/>
        <a:lstStyle/>
        <a:p>
          <a:r>
            <a:rPr lang="es-ES" sz="300" dirty="0"/>
            <a:t>Acciones</a:t>
          </a:r>
        </a:p>
      </dgm:t>
    </dgm:pt>
    <dgm:pt modelId="{56255BF7-38C5-4D9E-B7DC-6E209A5B4AF0}" type="parTrans" cxnId="{03895D0D-0DA7-4FB5-92FF-4814C81E0AED}">
      <dgm:prSet/>
      <dgm:spPr/>
      <dgm:t>
        <a:bodyPr/>
        <a:lstStyle/>
        <a:p>
          <a:endParaRPr lang="es-ES" sz="300"/>
        </a:p>
      </dgm:t>
    </dgm:pt>
    <dgm:pt modelId="{4344CFD1-73A2-43C2-8E31-ABC289B20303}" type="sibTrans" cxnId="{03895D0D-0DA7-4FB5-92FF-4814C81E0AED}">
      <dgm:prSet/>
      <dgm:spPr/>
      <dgm:t>
        <a:bodyPr/>
        <a:lstStyle/>
        <a:p>
          <a:endParaRPr lang="es-ES" sz="300"/>
        </a:p>
      </dgm:t>
    </dgm:pt>
    <dgm:pt modelId="{AD198CEC-47AF-46E2-8CA2-195EA0EE03B3}">
      <dgm:prSet phldrT="[Texto]" custT="1"/>
      <dgm:spPr/>
      <dgm:t>
        <a:bodyPr/>
        <a:lstStyle/>
        <a:p>
          <a:r>
            <a:rPr lang="es-ES" sz="300" dirty="0"/>
            <a:t>Recompensas</a:t>
          </a:r>
        </a:p>
      </dgm:t>
    </dgm:pt>
    <dgm:pt modelId="{9DE879D2-0382-4CF8-9A8E-BF7DADCC6A8B}" type="parTrans" cxnId="{14B9C0AC-7DE4-417C-89AE-2CB038A2AE4F}">
      <dgm:prSet/>
      <dgm:spPr/>
      <dgm:t>
        <a:bodyPr/>
        <a:lstStyle/>
        <a:p>
          <a:endParaRPr lang="es-ES" sz="300"/>
        </a:p>
      </dgm:t>
    </dgm:pt>
    <dgm:pt modelId="{1E2E3368-AFCA-484D-B15B-86D84E297C92}" type="sibTrans" cxnId="{14B9C0AC-7DE4-417C-89AE-2CB038A2AE4F}">
      <dgm:prSet/>
      <dgm:spPr/>
      <dgm:t>
        <a:bodyPr/>
        <a:lstStyle/>
        <a:p>
          <a:endParaRPr lang="es-ES" sz="300"/>
        </a:p>
      </dgm:t>
    </dgm:pt>
    <dgm:pt modelId="{B64D76F0-5AA6-4EC2-AF02-64BE9DFD1416}">
      <dgm:prSet phldrT="[Texto]" custT="1"/>
      <dgm:spPr/>
      <dgm:t>
        <a:bodyPr/>
        <a:lstStyle/>
        <a:p>
          <a:r>
            <a:rPr lang="es-ES" sz="300" dirty="0"/>
            <a:t>Episodio</a:t>
          </a:r>
        </a:p>
      </dgm:t>
    </dgm:pt>
    <dgm:pt modelId="{99CD4030-9A5A-413E-8385-94FCB92E1FC9}" type="parTrans" cxnId="{4B2DE81A-7D7F-471D-8D43-B8CFC17103D6}">
      <dgm:prSet/>
      <dgm:spPr/>
      <dgm:t>
        <a:bodyPr/>
        <a:lstStyle/>
        <a:p>
          <a:endParaRPr lang="es-ES" sz="300"/>
        </a:p>
      </dgm:t>
    </dgm:pt>
    <dgm:pt modelId="{A7B67107-0A5D-447B-BF44-985278E1A9D0}" type="sibTrans" cxnId="{4B2DE81A-7D7F-471D-8D43-B8CFC17103D6}">
      <dgm:prSet/>
      <dgm:spPr/>
      <dgm:t>
        <a:bodyPr/>
        <a:lstStyle/>
        <a:p>
          <a:endParaRPr lang="es-ES" sz="300"/>
        </a:p>
      </dgm:t>
    </dgm:pt>
    <dgm:pt modelId="{3A0B1DBE-6FA6-464D-8B80-A19F8B08CA40}">
      <dgm:prSet phldrT="[Texto]" custT="1"/>
      <dgm:spPr/>
      <dgm:t>
        <a:bodyPr/>
        <a:lstStyle/>
        <a:p>
          <a:r>
            <a:rPr lang="es-ES" sz="300" dirty="0"/>
            <a:t>Explotación Vs Exploración</a:t>
          </a:r>
        </a:p>
      </dgm:t>
    </dgm:pt>
    <dgm:pt modelId="{2B548030-4206-42BD-880B-FE6B0D4124C8}" type="parTrans" cxnId="{02F93EF4-EED7-4B3F-B35C-8229FF8A734B}">
      <dgm:prSet/>
      <dgm:spPr/>
      <dgm:t>
        <a:bodyPr/>
        <a:lstStyle/>
        <a:p>
          <a:endParaRPr lang="es-ES" sz="300"/>
        </a:p>
      </dgm:t>
    </dgm:pt>
    <dgm:pt modelId="{B87CFDFF-9C5D-451F-9A7F-9C96B4DFD652}" type="sibTrans" cxnId="{02F93EF4-EED7-4B3F-B35C-8229FF8A734B}">
      <dgm:prSet/>
      <dgm:spPr/>
      <dgm:t>
        <a:bodyPr/>
        <a:lstStyle/>
        <a:p>
          <a:endParaRPr lang="es-ES" sz="300"/>
        </a:p>
      </dgm:t>
    </dgm:pt>
    <dgm:pt modelId="{3B01349B-AFDF-4B5E-9B1C-AB9F246C6968}">
      <dgm:prSet phldrT="[Texto]" custT="1"/>
      <dgm:spPr>
        <a:solidFill>
          <a:srgbClr val="FF0000"/>
        </a:solidFill>
      </dgm:spPr>
      <dgm:t>
        <a:bodyPr/>
        <a:lstStyle/>
        <a:p>
          <a:r>
            <a:rPr lang="es-ES" sz="300" dirty="0"/>
            <a:t>Memoria Repetición</a:t>
          </a:r>
        </a:p>
      </dgm:t>
    </dgm:pt>
    <dgm:pt modelId="{90FCAC64-1897-4500-A137-634782D2082D}" type="parTrans" cxnId="{B401B52E-4155-451E-8C79-CA63E6D25B34}">
      <dgm:prSet/>
      <dgm:spPr/>
      <dgm:t>
        <a:bodyPr/>
        <a:lstStyle/>
        <a:p>
          <a:endParaRPr lang="es-ES" sz="300"/>
        </a:p>
      </dgm:t>
    </dgm:pt>
    <dgm:pt modelId="{ABC0C871-51FB-4F54-99EE-B98814C33822}" type="sibTrans" cxnId="{B401B52E-4155-451E-8C79-CA63E6D25B34}">
      <dgm:prSet/>
      <dgm:spPr/>
      <dgm:t>
        <a:bodyPr/>
        <a:lstStyle/>
        <a:p>
          <a:endParaRPr lang="es-ES" sz="300"/>
        </a:p>
      </dgm:t>
    </dgm:pt>
    <dgm:pt modelId="{F8071ACC-0A89-4B3F-80EA-12A659F6E1E2}">
      <dgm:prSet phldrT="[Texto]" custT="1"/>
      <dgm:spPr>
        <a:solidFill>
          <a:srgbClr val="FF0000"/>
        </a:solidFill>
      </dgm:spPr>
      <dgm:t>
        <a:bodyPr/>
        <a:lstStyle/>
        <a:p>
          <a:r>
            <a:rPr lang="es-ES" sz="300" dirty="0"/>
            <a:t>Entrenamientos</a:t>
          </a:r>
        </a:p>
      </dgm:t>
    </dgm:pt>
    <dgm:pt modelId="{74F4B493-B6BE-42D6-802B-539C08805DDF}" type="parTrans" cxnId="{487C600A-E6FE-4AE8-B921-A5A1F78BAFCE}">
      <dgm:prSet/>
      <dgm:spPr/>
      <dgm:t>
        <a:bodyPr/>
        <a:lstStyle/>
        <a:p>
          <a:endParaRPr lang="es-ES" sz="300"/>
        </a:p>
      </dgm:t>
    </dgm:pt>
    <dgm:pt modelId="{409FB3D0-F6C1-47D7-AB66-B1BD42088510}" type="sibTrans" cxnId="{487C600A-E6FE-4AE8-B921-A5A1F78BAFCE}">
      <dgm:prSet/>
      <dgm:spPr/>
      <dgm:t>
        <a:bodyPr/>
        <a:lstStyle/>
        <a:p>
          <a:endParaRPr lang="es-ES" sz="300"/>
        </a:p>
      </dgm:t>
    </dgm:pt>
    <dgm:pt modelId="{2F84B2A2-F7EF-43C9-82D2-E4C4987D4FD7}">
      <dgm:prSet phldrT="[Texto]"/>
      <dgm:spPr/>
      <dgm:t>
        <a:bodyPr/>
        <a:lstStyle/>
        <a:p>
          <a:endParaRPr lang="es-ES"/>
        </a:p>
      </dgm:t>
    </dgm:pt>
    <dgm:pt modelId="{477E7E64-03E5-4B6A-B224-5C3F0C7A58A1}" type="parTrans" cxnId="{0E34DBDC-6BDD-461E-94B5-9934AC5A505C}">
      <dgm:prSet/>
      <dgm:spPr/>
      <dgm:t>
        <a:bodyPr/>
        <a:lstStyle/>
        <a:p>
          <a:endParaRPr lang="es-ES" sz="300"/>
        </a:p>
      </dgm:t>
    </dgm:pt>
    <dgm:pt modelId="{757A1A8E-45E0-407A-8045-1D3CDB61586B}" type="sibTrans" cxnId="{0E34DBDC-6BDD-461E-94B5-9934AC5A505C}">
      <dgm:prSet/>
      <dgm:spPr/>
      <dgm:t>
        <a:bodyPr/>
        <a:lstStyle/>
        <a:p>
          <a:endParaRPr lang="es-ES" sz="300"/>
        </a:p>
      </dgm:t>
    </dgm:pt>
    <dgm:pt modelId="{FB0E4BBF-3851-47A1-88EF-D530F8238BE4}" type="pres">
      <dgm:prSet presAssocID="{EEDA6D56-E64F-435D-8EF5-2CB250C71F5D}" presName="Name0" presStyleCnt="0">
        <dgm:presLayoutVars>
          <dgm:chMax val="7"/>
          <dgm:chPref val="7"/>
          <dgm:dir/>
        </dgm:presLayoutVars>
      </dgm:prSet>
      <dgm:spPr/>
    </dgm:pt>
    <dgm:pt modelId="{3E65CBCC-C84D-4D8F-B26C-23FB982D1CEE}" type="pres">
      <dgm:prSet presAssocID="{EEDA6D56-E64F-435D-8EF5-2CB250C71F5D}" presName="dot1" presStyleLbl="alignNode1" presStyleIdx="0" presStyleCnt="18"/>
      <dgm:spPr/>
    </dgm:pt>
    <dgm:pt modelId="{1DA5D0CA-8FCB-4E42-ABA2-AB630BC9DEC5}" type="pres">
      <dgm:prSet presAssocID="{EEDA6D56-E64F-435D-8EF5-2CB250C71F5D}" presName="dot2" presStyleLbl="alignNode1" presStyleIdx="1" presStyleCnt="18"/>
      <dgm:spPr/>
    </dgm:pt>
    <dgm:pt modelId="{72CB24F8-7DD0-467C-8078-658816513D79}" type="pres">
      <dgm:prSet presAssocID="{EEDA6D56-E64F-435D-8EF5-2CB250C71F5D}" presName="dot3" presStyleLbl="alignNode1" presStyleIdx="2" presStyleCnt="18"/>
      <dgm:spPr/>
    </dgm:pt>
    <dgm:pt modelId="{F7A28B7C-EADD-4042-A1A7-0EFA712FCD2F}" type="pres">
      <dgm:prSet presAssocID="{EEDA6D56-E64F-435D-8EF5-2CB250C71F5D}" presName="dot4" presStyleLbl="alignNode1" presStyleIdx="3" presStyleCnt="18"/>
      <dgm:spPr/>
    </dgm:pt>
    <dgm:pt modelId="{39DA3EFB-CC09-460C-A466-AAD6B0D20AF6}" type="pres">
      <dgm:prSet presAssocID="{EEDA6D56-E64F-435D-8EF5-2CB250C71F5D}" presName="dot5" presStyleLbl="alignNode1" presStyleIdx="4" presStyleCnt="18"/>
      <dgm:spPr/>
    </dgm:pt>
    <dgm:pt modelId="{73519892-4ED5-4558-A301-8E5D842594CD}" type="pres">
      <dgm:prSet presAssocID="{EEDA6D56-E64F-435D-8EF5-2CB250C71F5D}" presName="dot6" presStyleLbl="alignNode1" presStyleIdx="5" presStyleCnt="18"/>
      <dgm:spPr/>
    </dgm:pt>
    <dgm:pt modelId="{F8E82ED7-D24C-466B-ACEF-6C03053CFB37}" type="pres">
      <dgm:prSet presAssocID="{EEDA6D56-E64F-435D-8EF5-2CB250C71F5D}" presName="dot7" presStyleLbl="alignNode1" presStyleIdx="6" presStyleCnt="18"/>
      <dgm:spPr/>
    </dgm:pt>
    <dgm:pt modelId="{2853A440-1596-44C6-A9A1-04FE1662B1A2}" type="pres">
      <dgm:prSet presAssocID="{EEDA6D56-E64F-435D-8EF5-2CB250C71F5D}" presName="dot8" presStyleLbl="alignNode1" presStyleIdx="7" presStyleCnt="18"/>
      <dgm:spPr/>
    </dgm:pt>
    <dgm:pt modelId="{7C6E9214-9FBE-420F-805C-BB2672FEF1C5}" type="pres">
      <dgm:prSet presAssocID="{EEDA6D56-E64F-435D-8EF5-2CB250C71F5D}" presName="dot9" presStyleLbl="alignNode1" presStyleIdx="8" presStyleCnt="18"/>
      <dgm:spPr/>
    </dgm:pt>
    <dgm:pt modelId="{4B8FE4E2-10B6-46B3-AE70-4B96234F8130}" type="pres">
      <dgm:prSet presAssocID="{EEDA6D56-E64F-435D-8EF5-2CB250C71F5D}" presName="dot10" presStyleLbl="alignNode1" presStyleIdx="9" presStyleCnt="18"/>
      <dgm:spPr/>
    </dgm:pt>
    <dgm:pt modelId="{13BA9661-80EB-4B05-AD86-FD6A792A0098}" type="pres">
      <dgm:prSet presAssocID="{EEDA6D56-E64F-435D-8EF5-2CB250C71F5D}" presName="dot11" presStyleLbl="alignNode1" presStyleIdx="10" presStyleCnt="18"/>
      <dgm:spPr/>
    </dgm:pt>
    <dgm:pt modelId="{F6FCC44E-8E3D-40AD-8012-42E6BEB0CBB2}" type="pres">
      <dgm:prSet presAssocID="{EEDA6D56-E64F-435D-8EF5-2CB250C71F5D}" presName="dotArrow1" presStyleLbl="alignNode1" presStyleIdx="11" presStyleCnt="18"/>
      <dgm:spPr/>
    </dgm:pt>
    <dgm:pt modelId="{AF7D0E74-CDB7-47F9-A3D1-72377A9C8048}" type="pres">
      <dgm:prSet presAssocID="{EEDA6D56-E64F-435D-8EF5-2CB250C71F5D}" presName="dotArrow2" presStyleLbl="alignNode1" presStyleIdx="12" presStyleCnt="18"/>
      <dgm:spPr/>
    </dgm:pt>
    <dgm:pt modelId="{0151B865-F5FA-4F63-860D-BC29717A8E96}" type="pres">
      <dgm:prSet presAssocID="{EEDA6D56-E64F-435D-8EF5-2CB250C71F5D}" presName="dotArrow3" presStyleLbl="alignNode1" presStyleIdx="13" presStyleCnt="18"/>
      <dgm:spPr/>
    </dgm:pt>
    <dgm:pt modelId="{BA65214F-78A7-4993-895A-BD37FCDBD86B}" type="pres">
      <dgm:prSet presAssocID="{EEDA6D56-E64F-435D-8EF5-2CB250C71F5D}" presName="dotArrow4" presStyleLbl="alignNode1" presStyleIdx="14" presStyleCnt="18"/>
      <dgm:spPr/>
    </dgm:pt>
    <dgm:pt modelId="{1373446E-CA5C-441F-89FE-DF1F7389A15F}" type="pres">
      <dgm:prSet presAssocID="{EEDA6D56-E64F-435D-8EF5-2CB250C71F5D}" presName="dotArrow5" presStyleLbl="alignNode1" presStyleIdx="15" presStyleCnt="18"/>
      <dgm:spPr/>
    </dgm:pt>
    <dgm:pt modelId="{65D31325-2F35-43D5-B1A0-36DD2B7D84E0}" type="pres">
      <dgm:prSet presAssocID="{EEDA6D56-E64F-435D-8EF5-2CB250C71F5D}" presName="dotArrow6" presStyleLbl="alignNode1" presStyleIdx="16" presStyleCnt="18"/>
      <dgm:spPr/>
    </dgm:pt>
    <dgm:pt modelId="{5E75311B-0F14-4AB0-9DC1-577E189855A6}" type="pres">
      <dgm:prSet presAssocID="{EEDA6D56-E64F-435D-8EF5-2CB250C71F5D}" presName="dotArrow7" presStyleLbl="alignNode1" presStyleIdx="17" presStyleCnt="18"/>
      <dgm:spPr/>
    </dgm:pt>
    <dgm:pt modelId="{0850AA8B-DCC9-4984-AFEF-E4B5AFA50623}" type="pres">
      <dgm:prSet presAssocID="{F4DB96C6-1DB3-4796-99A6-FB2D43F38C7F}" presName="parTx1" presStyleLbl="node1" presStyleIdx="0" presStyleCnt="7"/>
      <dgm:spPr/>
    </dgm:pt>
    <dgm:pt modelId="{3C27E5CF-31E2-4950-A694-F300A7FB2807}" type="pres">
      <dgm:prSet presAssocID="{4889EDD6-8C53-42DF-9CCE-631889CB5700}" presName="picture1" presStyleCnt="0"/>
      <dgm:spPr/>
    </dgm:pt>
    <dgm:pt modelId="{3B213081-5E23-4C8B-A0C3-36DDDB3E052C}" type="pres">
      <dgm:prSet presAssocID="{4889EDD6-8C53-42DF-9CCE-631889CB5700}" presName="imageRepeatNode" presStyleLbl="fgImgPlace1" presStyleIdx="0" presStyleCnt="7"/>
      <dgm:spPr/>
    </dgm:pt>
    <dgm:pt modelId="{A313E6E8-7FBD-4718-9357-379BA7D76047}" type="pres">
      <dgm:prSet presAssocID="{A16E5404-B908-4601-9E42-AAC51512D97F}" presName="parTx2" presStyleLbl="node1" presStyleIdx="1" presStyleCnt="7"/>
      <dgm:spPr/>
    </dgm:pt>
    <dgm:pt modelId="{E09F4AB7-D1B4-402F-86E7-0B228FBB50CF}" type="pres">
      <dgm:prSet presAssocID="{4344CFD1-73A2-43C2-8E31-ABC289B20303}" presName="picture2" presStyleCnt="0"/>
      <dgm:spPr/>
    </dgm:pt>
    <dgm:pt modelId="{94D6A451-4C80-4E51-9687-0148C9AB4265}" type="pres">
      <dgm:prSet presAssocID="{4344CFD1-73A2-43C2-8E31-ABC289B20303}" presName="imageRepeatNode" presStyleLbl="fgImgPlace1" presStyleIdx="1" presStyleCnt="7"/>
      <dgm:spPr/>
    </dgm:pt>
    <dgm:pt modelId="{6B70B3B8-312C-4CE1-8BA6-AD2ABF61AB50}" type="pres">
      <dgm:prSet presAssocID="{AD198CEC-47AF-46E2-8CA2-195EA0EE03B3}" presName="parTx3" presStyleLbl="node1" presStyleIdx="2" presStyleCnt="7"/>
      <dgm:spPr/>
    </dgm:pt>
    <dgm:pt modelId="{BEA0D8C4-1800-4DA1-86C8-617C5EFA9543}" type="pres">
      <dgm:prSet presAssocID="{1E2E3368-AFCA-484D-B15B-86D84E297C92}" presName="picture3" presStyleCnt="0"/>
      <dgm:spPr/>
    </dgm:pt>
    <dgm:pt modelId="{E94CE135-447D-4F9E-9F56-F5267738C1F3}" type="pres">
      <dgm:prSet presAssocID="{1E2E3368-AFCA-484D-B15B-86D84E297C92}" presName="imageRepeatNode" presStyleLbl="fgImgPlace1" presStyleIdx="2" presStyleCnt="7"/>
      <dgm:spPr/>
    </dgm:pt>
    <dgm:pt modelId="{A573F81C-443A-4860-A004-AF30362E7360}" type="pres">
      <dgm:prSet presAssocID="{B64D76F0-5AA6-4EC2-AF02-64BE9DFD1416}" presName="parTx4" presStyleLbl="node1" presStyleIdx="3" presStyleCnt="7"/>
      <dgm:spPr/>
    </dgm:pt>
    <dgm:pt modelId="{A7C51851-1974-4017-AEB5-66B9D189A1DC}" type="pres">
      <dgm:prSet presAssocID="{A7B67107-0A5D-447B-BF44-985278E1A9D0}" presName="picture4" presStyleCnt="0"/>
      <dgm:spPr/>
    </dgm:pt>
    <dgm:pt modelId="{1F4BEB53-E1C8-40EF-BBFF-1C6430773CC1}" type="pres">
      <dgm:prSet presAssocID="{A7B67107-0A5D-447B-BF44-985278E1A9D0}" presName="imageRepeatNode" presStyleLbl="fgImgPlace1" presStyleIdx="3" presStyleCnt="7"/>
      <dgm:spPr/>
    </dgm:pt>
    <dgm:pt modelId="{63E7DA36-4E02-4209-8749-E96AAE534F64}" type="pres">
      <dgm:prSet presAssocID="{3A0B1DBE-6FA6-464D-8B80-A19F8B08CA40}" presName="parTx5" presStyleLbl="node1" presStyleIdx="4" presStyleCnt="7"/>
      <dgm:spPr/>
    </dgm:pt>
    <dgm:pt modelId="{41AED63A-7DE7-492F-A5DA-9678A7F778BB}" type="pres">
      <dgm:prSet presAssocID="{B87CFDFF-9C5D-451F-9A7F-9C96B4DFD652}" presName="picture5" presStyleCnt="0"/>
      <dgm:spPr/>
    </dgm:pt>
    <dgm:pt modelId="{4B55BA40-4663-471B-A3FC-B04D1BF17B25}" type="pres">
      <dgm:prSet presAssocID="{B87CFDFF-9C5D-451F-9A7F-9C96B4DFD652}" presName="imageRepeatNode" presStyleLbl="fgImgPlace1" presStyleIdx="4" presStyleCnt="7"/>
      <dgm:spPr/>
    </dgm:pt>
    <dgm:pt modelId="{987AA3AC-264C-4AD7-8FBF-522E482E2907}" type="pres">
      <dgm:prSet presAssocID="{3B01349B-AFDF-4B5E-9B1C-AB9F246C6968}" presName="parTx6" presStyleLbl="node1" presStyleIdx="5" presStyleCnt="7"/>
      <dgm:spPr/>
    </dgm:pt>
    <dgm:pt modelId="{77E352C7-08F6-46A5-B103-73821ED42367}" type="pres">
      <dgm:prSet presAssocID="{ABC0C871-51FB-4F54-99EE-B98814C33822}" presName="picture6" presStyleCnt="0"/>
      <dgm:spPr/>
    </dgm:pt>
    <dgm:pt modelId="{7BB27084-744D-4C02-B47F-A62CF61D9973}" type="pres">
      <dgm:prSet presAssocID="{ABC0C871-51FB-4F54-99EE-B98814C33822}" presName="imageRepeatNode" presStyleLbl="fgImgPlace1" presStyleIdx="5" presStyleCnt="7"/>
      <dgm:spPr/>
    </dgm:pt>
    <dgm:pt modelId="{E07AB918-1274-483A-9E56-BD908C7843F3}" type="pres">
      <dgm:prSet presAssocID="{F8071ACC-0A89-4B3F-80EA-12A659F6E1E2}" presName="parTx7" presStyleLbl="node1" presStyleIdx="6" presStyleCnt="7"/>
      <dgm:spPr/>
    </dgm:pt>
    <dgm:pt modelId="{F5EC4F83-C184-4089-ACAF-DF34DB5C9CF9}" type="pres">
      <dgm:prSet presAssocID="{409FB3D0-F6C1-47D7-AB66-B1BD42088510}" presName="picture7" presStyleCnt="0"/>
      <dgm:spPr/>
    </dgm:pt>
    <dgm:pt modelId="{06E38FA3-6AE1-4C25-952A-F675617D864C}" type="pres">
      <dgm:prSet presAssocID="{409FB3D0-F6C1-47D7-AB66-B1BD42088510}" presName="imageRepeatNode" presStyleLbl="fgImgPlace1" presStyleIdx="6" presStyleCnt="7"/>
      <dgm:spPr/>
    </dgm:pt>
  </dgm:ptLst>
  <dgm:cxnLst>
    <dgm:cxn modelId="{487C600A-E6FE-4AE8-B921-A5A1F78BAFCE}" srcId="{EEDA6D56-E64F-435D-8EF5-2CB250C71F5D}" destId="{F8071ACC-0A89-4B3F-80EA-12A659F6E1E2}" srcOrd="6" destOrd="0" parTransId="{74F4B493-B6BE-42D6-802B-539C08805DDF}" sibTransId="{409FB3D0-F6C1-47D7-AB66-B1BD42088510}"/>
    <dgm:cxn modelId="{8D78CF0A-C1DC-41F0-849A-9BAF0FC827A1}" type="presOf" srcId="{EEDA6D56-E64F-435D-8EF5-2CB250C71F5D}" destId="{FB0E4BBF-3851-47A1-88EF-D530F8238BE4}" srcOrd="0" destOrd="0" presId="urn:microsoft.com/office/officeart/2008/layout/AscendingPictureAccentProcess"/>
    <dgm:cxn modelId="{03895D0D-0DA7-4FB5-92FF-4814C81E0AED}" srcId="{EEDA6D56-E64F-435D-8EF5-2CB250C71F5D}" destId="{A16E5404-B908-4601-9E42-AAC51512D97F}" srcOrd="1" destOrd="0" parTransId="{56255BF7-38C5-4D9E-B7DC-6E209A5B4AF0}" sibTransId="{4344CFD1-73A2-43C2-8E31-ABC289B20303}"/>
    <dgm:cxn modelId="{4B2DE81A-7D7F-471D-8D43-B8CFC17103D6}" srcId="{EEDA6D56-E64F-435D-8EF5-2CB250C71F5D}" destId="{B64D76F0-5AA6-4EC2-AF02-64BE9DFD1416}" srcOrd="3" destOrd="0" parTransId="{99CD4030-9A5A-413E-8385-94FCB92E1FC9}" sibTransId="{A7B67107-0A5D-447B-BF44-985278E1A9D0}"/>
    <dgm:cxn modelId="{94055727-A342-46D2-B574-A66CC835A039}" type="presOf" srcId="{3A0B1DBE-6FA6-464D-8B80-A19F8B08CA40}" destId="{63E7DA36-4E02-4209-8749-E96AAE534F64}" srcOrd="0" destOrd="0" presId="urn:microsoft.com/office/officeart/2008/layout/AscendingPictureAccentProcess"/>
    <dgm:cxn modelId="{B401B52E-4155-451E-8C79-CA63E6D25B34}" srcId="{EEDA6D56-E64F-435D-8EF5-2CB250C71F5D}" destId="{3B01349B-AFDF-4B5E-9B1C-AB9F246C6968}" srcOrd="5" destOrd="0" parTransId="{90FCAC64-1897-4500-A137-634782D2082D}" sibTransId="{ABC0C871-51FB-4F54-99EE-B98814C33822}"/>
    <dgm:cxn modelId="{554AC42F-4F49-424D-8827-21350EC915C6}" type="presOf" srcId="{ABC0C871-51FB-4F54-99EE-B98814C33822}" destId="{7BB27084-744D-4C02-B47F-A62CF61D9973}" srcOrd="0" destOrd="0" presId="urn:microsoft.com/office/officeart/2008/layout/AscendingPictureAccentProcess"/>
    <dgm:cxn modelId="{3BA97630-9933-4B7E-9C7B-87B9F3D5ECCA}" type="presOf" srcId="{A7B67107-0A5D-447B-BF44-985278E1A9D0}" destId="{1F4BEB53-E1C8-40EF-BBFF-1C6430773CC1}" srcOrd="0" destOrd="0" presId="urn:microsoft.com/office/officeart/2008/layout/AscendingPictureAccentProcess"/>
    <dgm:cxn modelId="{D3F00141-941D-41D8-B452-8E45F9B4FD34}" type="presOf" srcId="{1E2E3368-AFCA-484D-B15B-86D84E297C92}" destId="{E94CE135-447D-4F9E-9F56-F5267738C1F3}" srcOrd="0" destOrd="0" presId="urn:microsoft.com/office/officeart/2008/layout/AscendingPictureAccentProcess"/>
    <dgm:cxn modelId="{E3AD3C66-B9FB-4382-BC04-CAA77A73B13F}" type="presOf" srcId="{4344CFD1-73A2-43C2-8E31-ABC289B20303}" destId="{94D6A451-4C80-4E51-9687-0148C9AB4265}" srcOrd="0" destOrd="0" presId="urn:microsoft.com/office/officeart/2008/layout/AscendingPictureAccentProcess"/>
    <dgm:cxn modelId="{A831C276-20EB-4A58-84B6-B49E88ED8944}" type="presOf" srcId="{F4DB96C6-1DB3-4796-99A6-FB2D43F38C7F}" destId="{0850AA8B-DCC9-4984-AFEF-E4B5AFA50623}" srcOrd="0" destOrd="0" presId="urn:microsoft.com/office/officeart/2008/layout/AscendingPictureAccentProcess"/>
    <dgm:cxn modelId="{CC8AD685-F973-4883-B6CC-20D9125289EC}" srcId="{EEDA6D56-E64F-435D-8EF5-2CB250C71F5D}" destId="{F4DB96C6-1DB3-4796-99A6-FB2D43F38C7F}" srcOrd="0" destOrd="0" parTransId="{8E9EA6B0-43A9-4DDC-8DF6-EFE1376FDE31}" sibTransId="{4889EDD6-8C53-42DF-9CCE-631889CB5700}"/>
    <dgm:cxn modelId="{D97CFE90-BDB0-4160-B150-3596D887EABE}" type="presOf" srcId="{B87CFDFF-9C5D-451F-9A7F-9C96B4DFD652}" destId="{4B55BA40-4663-471B-A3FC-B04D1BF17B25}" srcOrd="0" destOrd="0" presId="urn:microsoft.com/office/officeart/2008/layout/AscendingPictureAccentProcess"/>
    <dgm:cxn modelId="{EC4EC5A3-C9E9-44FD-BA6D-CDBE7B331A9F}" type="presOf" srcId="{B64D76F0-5AA6-4EC2-AF02-64BE9DFD1416}" destId="{A573F81C-443A-4860-A004-AF30362E7360}" srcOrd="0" destOrd="0" presId="urn:microsoft.com/office/officeart/2008/layout/AscendingPictureAccentProcess"/>
    <dgm:cxn modelId="{14B9C0AC-7DE4-417C-89AE-2CB038A2AE4F}" srcId="{EEDA6D56-E64F-435D-8EF5-2CB250C71F5D}" destId="{AD198CEC-47AF-46E2-8CA2-195EA0EE03B3}" srcOrd="2" destOrd="0" parTransId="{9DE879D2-0382-4CF8-9A8E-BF7DADCC6A8B}" sibTransId="{1E2E3368-AFCA-484D-B15B-86D84E297C92}"/>
    <dgm:cxn modelId="{98A5DAB3-27C9-4B38-AC5A-98CCCD7CF610}" type="presOf" srcId="{3B01349B-AFDF-4B5E-9B1C-AB9F246C6968}" destId="{987AA3AC-264C-4AD7-8FBF-522E482E2907}" srcOrd="0" destOrd="0" presId="urn:microsoft.com/office/officeart/2008/layout/AscendingPictureAccentProcess"/>
    <dgm:cxn modelId="{D3BEAED3-38E2-4559-921E-1A83EEBD48D8}" type="presOf" srcId="{4889EDD6-8C53-42DF-9CCE-631889CB5700}" destId="{3B213081-5E23-4C8B-A0C3-36DDDB3E052C}" srcOrd="0" destOrd="0" presId="urn:microsoft.com/office/officeart/2008/layout/AscendingPictureAccentProcess"/>
    <dgm:cxn modelId="{32E2C5D5-E0B9-4D6F-9AE0-F29C3F701752}" type="presOf" srcId="{409FB3D0-F6C1-47D7-AB66-B1BD42088510}" destId="{06E38FA3-6AE1-4C25-952A-F675617D864C}" srcOrd="0" destOrd="0" presId="urn:microsoft.com/office/officeart/2008/layout/AscendingPictureAccentProcess"/>
    <dgm:cxn modelId="{0E34DBDC-6BDD-461E-94B5-9934AC5A505C}" srcId="{EEDA6D56-E64F-435D-8EF5-2CB250C71F5D}" destId="{2F84B2A2-F7EF-43C9-82D2-E4C4987D4FD7}" srcOrd="7" destOrd="0" parTransId="{477E7E64-03E5-4B6A-B224-5C3F0C7A58A1}" sibTransId="{757A1A8E-45E0-407A-8045-1D3CDB61586B}"/>
    <dgm:cxn modelId="{EA931DDF-157A-41F6-8F71-EE839616214A}" type="presOf" srcId="{F8071ACC-0A89-4B3F-80EA-12A659F6E1E2}" destId="{E07AB918-1274-483A-9E56-BD908C7843F3}" srcOrd="0" destOrd="0" presId="urn:microsoft.com/office/officeart/2008/layout/AscendingPictureAccentProcess"/>
    <dgm:cxn modelId="{25CA86E7-F714-40EF-864F-9D1E27085A82}" type="presOf" srcId="{A16E5404-B908-4601-9E42-AAC51512D97F}" destId="{A313E6E8-7FBD-4718-9357-379BA7D76047}" srcOrd="0" destOrd="0" presId="urn:microsoft.com/office/officeart/2008/layout/AscendingPictureAccentProcess"/>
    <dgm:cxn modelId="{66BB04F4-8C2B-445B-9C80-9E160FE44BC8}" type="presOf" srcId="{AD198CEC-47AF-46E2-8CA2-195EA0EE03B3}" destId="{6B70B3B8-312C-4CE1-8BA6-AD2ABF61AB50}" srcOrd="0" destOrd="0" presId="urn:microsoft.com/office/officeart/2008/layout/AscendingPictureAccentProcess"/>
    <dgm:cxn modelId="{02F93EF4-EED7-4B3F-B35C-8229FF8A734B}" srcId="{EEDA6D56-E64F-435D-8EF5-2CB250C71F5D}" destId="{3A0B1DBE-6FA6-464D-8B80-A19F8B08CA40}" srcOrd="4" destOrd="0" parTransId="{2B548030-4206-42BD-880B-FE6B0D4124C8}" sibTransId="{B87CFDFF-9C5D-451F-9A7F-9C96B4DFD652}"/>
    <dgm:cxn modelId="{188AC38F-07FB-4C5C-9FCE-FF187302E6D8}" type="presParOf" srcId="{FB0E4BBF-3851-47A1-88EF-D530F8238BE4}" destId="{3E65CBCC-C84D-4D8F-B26C-23FB982D1CEE}" srcOrd="0" destOrd="0" presId="urn:microsoft.com/office/officeart/2008/layout/AscendingPictureAccentProcess"/>
    <dgm:cxn modelId="{13F469A5-8043-48DD-B654-CD4E40B42C5F}" type="presParOf" srcId="{FB0E4BBF-3851-47A1-88EF-D530F8238BE4}" destId="{1DA5D0CA-8FCB-4E42-ABA2-AB630BC9DEC5}" srcOrd="1" destOrd="0" presId="urn:microsoft.com/office/officeart/2008/layout/AscendingPictureAccentProcess"/>
    <dgm:cxn modelId="{74986447-1BC4-4CFB-8C47-C8D20490329B}" type="presParOf" srcId="{FB0E4BBF-3851-47A1-88EF-D530F8238BE4}" destId="{72CB24F8-7DD0-467C-8078-658816513D79}" srcOrd="2" destOrd="0" presId="urn:microsoft.com/office/officeart/2008/layout/AscendingPictureAccentProcess"/>
    <dgm:cxn modelId="{1C5297D5-8B2D-47FC-8319-3475063FDC07}" type="presParOf" srcId="{FB0E4BBF-3851-47A1-88EF-D530F8238BE4}" destId="{F7A28B7C-EADD-4042-A1A7-0EFA712FCD2F}" srcOrd="3" destOrd="0" presId="urn:microsoft.com/office/officeart/2008/layout/AscendingPictureAccentProcess"/>
    <dgm:cxn modelId="{22B47874-8528-4E0A-8EEA-BDF25C7A4235}" type="presParOf" srcId="{FB0E4BBF-3851-47A1-88EF-D530F8238BE4}" destId="{39DA3EFB-CC09-460C-A466-AAD6B0D20AF6}" srcOrd="4" destOrd="0" presId="urn:microsoft.com/office/officeart/2008/layout/AscendingPictureAccentProcess"/>
    <dgm:cxn modelId="{E068573A-B7DC-48EE-944A-C07F287B97DD}" type="presParOf" srcId="{FB0E4BBF-3851-47A1-88EF-D530F8238BE4}" destId="{73519892-4ED5-4558-A301-8E5D842594CD}" srcOrd="5" destOrd="0" presId="urn:microsoft.com/office/officeart/2008/layout/AscendingPictureAccentProcess"/>
    <dgm:cxn modelId="{A9DED43A-F8AD-4EE1-8D8A-09F07F212C4E}" type="presParOf" srcId="{FB0E4BBF-3851-47A1-88EF-D530F8238BE4}" destId="{F8E82ED7-D24C-466B-ACEF-6C03053CFB37}" srcOrd="6" destOrd="0" presId="urn:microsoft.com/office/officeart/2008/layout/AscendingPictureAccentProcess"/>
    <dgm:cxn modelId="{843D5536-50AB-4913-ACBF-A6BBFA39C20F}" type="presParOf" srcId="{FB0E4BBF-3851-47A1-88EF-D530F8238BE4}" destId="{2853A440-1596-44C6-A9A1-04FE1662B1A2}" srcOrd="7" destOrd="0" presId="urn:microsoft.com/office/officeart/2008/layout/AscendingPictureAccentProcess"/>
    <dgm:cxn modelId="{18BDC313-C628-4ECF-A0F3-86CA613AFF6B}" type="presParOf" srcId="{FB0E4BBF-3851-47A1-88EF-D530F8238BE4}" destId="{7C6E9214-9FBE-420F-805C-BB2672FEF1C5}" srcOrd="8" destOrd="0" presId="urn:microsoft.com/office/officeart/2008/layout/AscendingPictureAccentProcess"/>
    <dgm:cxn modelId="{D5A733D4-A7AD-4376-A513-CCB985D4E3DA}" type="presParOf" srcId="{FB0E4BBF-3851-47A1-88EF-D530F8238BE4}" destId="{4B8FE4E2-10B6-46B3-AE70-4B96234F8130}" srcOrd="9" destOrd="0" presId="urn:microsoft.com/office/officeart/2008/layout/AscendingPictureAccentProcess"/>
    <dgm:cxn modelId="{58F29A59-E57D-45B3-8958-E149879E4F28}" type="presParOf" srcId="{FB0E4BBF-3851-47A1-88EF-D530F8238BE4}" destId="{13BA9661-80EB-4B05-AD86-FD6A792A0098}" srcOrd="10" destOrd="0" presId="urn:microsoft.com/office/officeart/2008/layout/AscendingPictureAccentProcess"/>
    <dgm:cxn modelId="{2E0FC081-2186-4F0C-8F83-B8FA04B588D1}" type="presParOf" srcId="{FB0E4BBF-3851-47A1-88EF-D530F8238BE4}" destId="{F6FCC44E-8E3D-40AD-8012-42E6BEB0CBB2}" srcOrd="11" destOrd="0" presId="urn:microsoft.com/office/officeart/2008/layout/AscendingPictureAccentProcess"/>
    <dgm:cxn modelId="{BFFBBC9F-FF00-46EE-8FE1-CD3DD7ED6A58}" type="presParOf" srcId="{FB0E4BBF-3851-47A1-88EF-D530F8238BE4}" destId="{AF7D0E74-CDB7-47F9-A3D1-72377A9C8048}" srcOrd="12" destOrd="0" presId="urn:microsoft.com/office/officeart/2008/layout/AscendingPictureAccentProcess"/>
    <dgm:cxn modelId="{66BB10BA-141C-4FC7-BD49-A49C781647B1}" type="presParOf" srcId="{FB0E4BBF-3851-47A1-88EF-D530F8238BE4}" destId="{0151B865-F5FA-4F63-860D-BC29717A8E96}" srcOrd="13" destOrd="0" presId="urn:microsoft.com/office/officeart/2008/layout/AscendingPictureAccentProcess"/>
    <dgm:cxn modelId="{DA2229FE-C5A5-479C-BE40-4758FADAF097}" type="presParOf" srcId="{FB0E4BBF-3851-47A1-88EF-D530F8238BE4}" destId="{BA65214F-78A7-4993-895A-BD37FCDBD86B}" srcOrd="14" destOrd="0" presId="urn:microsoft.com/office/officeart/2008/layout/AscendingPictureAccentProcess"/>
    <dgm:cxn modelId="{FCB1F791-E301-4E15-9159-F182A7684F87}" type="presParOf" srcId="{FB0E4BBF-3851-47A1-88EF-D530F8238BE4}" destId="{1373446E-CA5C-441F-89FE-DF1F7389A15F}" srcOrd="15" destOrd="0" presId="urn:microsoft.com/office/officeart/2008/layout/AscendingPictureAccentProcess"/>
    <dgm:cxn modelId="{E1DEEFE9-64F3-40E2-80DF-FC6ECCF956A8}" type="presParOf" srcId="{FB0E4BBF-3851-47A1-88EF-D530F8238BE4}" destId="{65D31325-2F35-43D5-B1A0-36DD2B7D84E0}" srcOrd="16" destOrd="0" presId="urn:microsoft.com/office/officeart/2008/layout/AscendingPictureAccentProcess"/>
    <dgm:cxn modelId="{3FD8673C-4A07-4EAD-8527-5B8DF02D4B04}" type="presParOf" srcId="{FB0E4BBF-3851-47A1-88EF-D530F8238BE4}" destId="{5E75311B-0F14-4AB0-9DC1-577E189855A6}" srcOrd="17" destOrd="0" presId="urn:microsoft.com/office/officeart/2008/layout/AscendingPictureAccentProcess"/>
    <dgm:cxn modelId="{AD6D8243-2EE3-4BD2-B133-10CE66E935BD}" type="presParOf" srcId="{FB0E4BBF-3851-47A1-88EF-D530F8238BE4}" destId="{0850AA8B-DCC9-4984-AFEF-E4B5AFA50623}" srcOrd="18" destOrd="0" presId="urn:microsoft.com/office/officeart/2008/layout/AscendingPictureAccentProcess"/>
    <dgm:cxn modelId="{89A7E001-1F4C-4FE9-B1CD-E172FBB3C2E9}" type="presParOf" srcId="{FB0E4BBF-3851-47A1-88EF-D530F8238BE4}" destId="{3C27E5CF-31E2-4950-A694-F300A7FB2807}" srcOrd="19" destOrd="0" presId="urn:microsoft.com/office/officeart/2008/layout/AscendingPictureAccentProcess"/>
    <dgm:cxn modelId="{8A900BAF-6A43-4780-9B65-FAF93C8876E6}" type="presParOf" srcId="{3C27E5CF-31E2-4950-A694-F300A7FB2807}" destId="{3B213081-5E23-4C8B-A0C3-36DDDB3E052C}" srcOrd="0" destOrd="0" presId="urn:microsoft.com/office/officeart/2008/layout/AscendingPictureAccentProcess"/>
    <dgm:cxn modelId="{65A66175-026B-4AAC-89D2-126993776CD3}" type="presParOf" srcId="{FB0E4BBF-3851-47A1-88EF-D530F8238BE4}" destId="{A313E6E8-7FBD-4718-9357-379BA7D76047}" srcOrd="20" destOrd="0" presId="urn:microsoft.com/office/officeart/2008/layout/AscendingPictureAccentProcess"/>
    <dgm:cxn modelId="{94462AA1-4B9A-413E-A014-AA04745BF8BC}" type="presParOf" srcId="{FB0E4BBF-3851-47A1-88EF-D530F8238BE4}" destId="{E09F4AB7-D1B4-402F-86E7-0B228FBB50CF}" srcOrd="21" destOrd="0" presId="urn:microsoft.com/office/officeart/2008/layout/AscendingPictureAccentProcess"/>
    <dgm:cxn modelId="{497A2BCE-D68A-481B-99C0-9B5250E1B69F}" type="presParOf" srcId="{E09F4AB7-D1B4-402F-86E7-0B228FBB50CF}" destId="{94D6A451-4C80-4E51-9687-0148C9AB4265}" srcOrd="0" destOrd="0" presId="urn:microsoft.com/office/officeart/2008/layout/AscendingPictureAccentProcess"/>
    <dgm:cxn modelId="{36771449-283E-4C37-8D41-BE5A0B97A7F4}" type="presParOf" srcId="{FB0E4BBF-3851-47A1-88EF-D530F8238BE4}" destId="{6B70B3B8-312C-4CE1-8BA6-AD2ABF61AB50}" srcOrd="22" destOrd="0" presId="urn:microsoft.com/office/officeart/2008/layout/AscendingPictureAccentProcess"/>
    <dgm:cxn modelId="{49837E2A-D9D8-4D4C-890E-ED872E86FE7A}" type="presParOf" srcId="{FB0E4BBF-3851-47A1-88EF-D530F8238BE4}" destId="{BEA0D8C4-1800-4DA1-86C8-617C5EFA9543}" srcOrd="23" destOrd="0" presId="urn:microsoft.com/office/officeart/2008/layout/AscendingPictureAccentProcess"/>
    <dgm:cxn modelId="{DD37C773-4D70-4983-8E79-B24350786A24}" type="presParOf" srcId="{BEA0D8C4-1800-4DA1-86C8-617C5EFA9543}" destId="{E94CE135-447D-4F9E-9F56-F5267738C1F3}" srcOrd="0" destOrd="0" presId="urn:microsoft.com/office/officeart/2008/layout/AscendingPictureAccentProcess"/>
    <dgm:cxn modelId="{3ECE3D22-1885-44C1-AD71-8CB178DD0182}" type="presParOf" srcId="{FB0E4BBF-3851-47A1-88EF-D530F8238BE4}" destId="{A573F81C-443A-4860-A004-AF30362E7360}" srcOrd="24" destOrd="0" presId="urn:microsoft.com/office/officeart/2008/layout/AscendingPictureAccentProcess"/>
    <dgm:cxn modelId="{750EE538-943E-4258-B219-C6CA31F4A9FD}" type="presParOf" srcId="{FB0E4BBF-3851-47A1-88EF-D530F8238BE4}" destId="{A7C51851-1974-4017-AEB5-66B9D189A1DC}" srcOrd="25" destOrd="0" presId="urn:microsoft.com/office/officeart/2008/layout/AscendingPictureAccentProcess"/>
    <dgm:cxn modelId="{D819C989-A49D-40F8-829B-76673501822B}" type="presParOf" srcId="{A7C51851-1974-4017-AEB5-66B9D189A1DC}" destId="{1F4BEB53-E1C8-40EF-BBFF-1C6430773CC1}" srcOrd="0" destOrd="0" presId="urn:microsoft.com/office/officeart/2008/layout/AscendingPictureAccentProcess"/>
    <dgm:cxn modelId="{CB05B34C-6546-4E78-AB6B-3D4686884752}" type="presParOf" srcId="{FB0E4BBF-3851-47A1-88EF-D530F8238BE4}" destId="{63E7DA36-4E02-4209-8749-E96AAE534F64}" srcOrd="26" destOrd="0" presId="urn:microsoft.com/office/officeart/2008/layout/AscendingPictureAccentProcess"/>
    <dgm:cxn modelId="{71AD42AE-9A19-4A01-8506-D8A94435EDE0}" type="presParOf" srcId="{FB0E4BBF-3851-47A1-88EF-D530F8238BE4}" destId="{41AED63A-7DE7-492F-A5DA-9678A7F778BB}" srcOrd="27" destOrd="0" presId="urn:microsoft.com/office/officeart/2008/layout/AscendingPictureAccentProcess"/>
    <dgm:cxn modelId="{BB0558FF-5B8C-4F72-B926-385728A1EF04}" type="presParOf" srcId="{41AED63A-7DE7-492F-A5DA-9678A7F778BB}" destId="{4B55BA40-4663-471B-A3FC-B04D1BF17B25}" srcOrd="0" destOrd="0" presId="urn:microsoft.com/office/officeart/2008/layout/AscendingPictureAccentProcess"/>
    <dgm:cxn modelId="{344817A4-8447-4234-A787-6A72B7D94975}" type="presParOf" srcId="{FB0E4BBF-3851-47A1-88EF-D530F8238BE4}" destId="{987AA3AC-264C-4AD7-8FBF-522E482E2907}" srcOrd="28" destOrd="0" presId="urn:microsoft.com/office/officeart/2008/layout/AscendingPictureAccentProcess"/>
    <dgm:cxn modelId="{C3D1F175-D832-4CDE-896E-1D66C1BC4EE7}" type="presParOf" srcId="{FB0E4BBF-3851-47A1-88EF-D530F8238BE4}" destId="{77E352C7-08F6-46A5-B103-73821ED42367}" srcOrd="29" destOrd="0" presId="urn:microsoft.com/office/officeart/2008/layout/AscendingPictureAccentProcess"/>
    <dgm:cxn modelId="{87F5DAAE-4AFB-4D32-B12B-BB2F5620B5E3}" type="presParOf" srcId="{77E352C7-08F6-46A5-B103-73821ED42367}" destId="{7BB27084-744D-4C02-B47F-A62CF61D9973}" srcOrd="0" destOrd="0" presId="urn:microsoft.com/office/officeart/2008/layout/AscendingPictureAccentProcess"/>
    <dgm:cxn modelId="{3840393E-1E06-4585-9128-F17E029779A4}" type="presParOf" srcId="{FB0E4BBF-3851-47A1-88EF-D530F8238BE4}" destId="{E07AB918-1274-483A-9E56-BD908C7843F3}" srcOrd="30" destOrd="0" presId="urn:microsoft.com/office/officeart/2008/layout/AscendingPictureAccentProcess"/>
    <dgm:cxn modelId="{DB4315CC-D429-471D-9C90-617E98800DF5}" type="presParOf" srcId="{FB0E4BBF-3851-47A1-88EF-D530F8238BE4}" destId="{F5EC4F83-C184-4089-ACAF-DF34DB5C9CF9}" srcOrd="31" destOrd="0" presId="urn:microsoft.com/office/officeart/2008/layout/AscendingPictureAccentProcess"/>
    <dgm:cxn modelId="{C2E03E23-89EC-48DA-81E3-B6B654FCA717}" type="presParOf" srcId="{F5EC4F83-C184-4089-ACAF-DF34DB5C9CF9}" destId="{06E38FA3-6AE1-4C25-952A-F675617D864C}" srcOrd="0" destOrd="0" presId="urn:microsoft.com/office/officeart/2008/layout/AscendingPictureAccentProcess"/>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DA6D56-E64F-435D-8EF5-2CB250C71F5D}"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4DB96C6-1DB3-4796-99A6-FB2D43F38C7F}">
      <dgm:prSet phldrT="[Texto]" custT="1"/>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spcFirstLastPara="0" vert="horz" wrap="square" lIns="70739" tIns="11430" rIns="11430" bIns="11430" numCol="1" spcCol="1270" anchor="ctr" anchorCtr="0"/>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gm:t>
    </dgm:pt>
    <dgm:pt modelId="{8E9EA6B0-43A9-4DDC-8DF6-EFE1376FDE31}" type="parTrans" cxnId="{CC8AD685-F973-4883-B6CC-20D9125289EC}">
      <dgm:prSet/>
      <dgm:spPr/>
      <dgm:t>
        <a:bodyPr/>
        <a:lstStyle/>
        <a:p>
          <a:endParaRPr lang="es-ES" sz="300"/>
        </a:p>
      </dgm:t>
    </dgm:pt>
    <dgm:pt modelId="{4889EDD6-8C53-42DF-9CCE-631889CB5700}" type="sibTrans" cxnId="{CC8AD685-F973-4883-B6CC-20D9125289EC}">
      <dgm:prSet/>
      <dgm:spPr/>
      <dgm:t>
        <a:bodyPr/>
        <a:lstStyle/>
        <a:p>
          <a:endParaRPr lang="es-ES" sz="300"/>
        </a:p>
      </dgm:t>
    </dgm:pt>
    <dgm:pt modelId="{A16E5404-B908-4601-9E42-AAC51512D97F}">
      <dgm:prSet phldrT="[Texto]" custT="1"/>
      <dgm:spPr/>
      <dgm:t>
        <a:bodyPr/>
        <a:lstStyle/>
        <a:p>
          <a:r>
            <a:rPr lang="es-ES" sz="300" dirty="0"/>
            <a:t>Acciones</a:t>
          </a:r>
        </a:p>
      </dgm:t>
    </dgm:pt>
    <dgm:pt modelId="{56255BF7-38C5-4D9E-B7DC-6E209A5B4AF0}" type="parTrans" cxnId="{03895D0D-0DA7-4FB5-92FF-4814C81E0AED}">
      <dgm:prSet/>
      <dgm:spPr/>
      <dgm:t>
        <a:bodyPr/>
        <a:lstStyle/>
        <a:p>
          <a:endParaRPr lang="es-ES" sz="300"/>
        </a:p>
      </dgm:t>
    </dgm:pt>
    <dgm:pt modelId="{4344CFD1-73A2-43C2-8E31-ABC289B20303}" type="sibTrans" cxnId="{03895D0D-0DA7-4FB5-92FF-4814C81E0AED}">
      <dgm:prSet/>
      <dgm:spPr/>
      <dgm:t>
        <a:bodyPr/>
        <a:lstStyle/>
        <a:p>
          <a:endParaRPr lang="es-ES" sz="300"/>
        </a:p>
      </dgm:t>
    </dgm:pt>
    <dgm:pt modelId="{AD198CEC-47AF-46E2-8CA2-195EA0EE03B3}">
      <dgm:prSet phldrT="[Texto]" custT="1"/>
      <dgm:spPr/>
      <dgm:t>
        <a:bodyPr/>
        <a:lstStyle/>
        <a:p>
          <a:r>
            <a:rPr lang="es-ES" sz="300" dirty="0"/>
            <a:t>Recompensas</a:t>
          </a:r>
        </a:p>
      </dgm:t>
    </dgm:pt>
    <dgm:pt modelId="{9DE879D2-0382-4CF8-9A8E-BF7DADCC6A8B}" type="parTrans" cxnId="{14B9C0AC-7DE4-417C-89AE-2CB038A2AE4F}">
      <dgm:prSet/>
      <dgm:spPr/>
      <dgm:t>
        <a:bodyPr/>
        <a:lstStyle/>
        <a:p>
          <a:endParaRPr lang="es-ES" sz="300"/>
        </a:p>
      </dgm:t>
    </dgm:pt>
    <dgm:pt modelId="{1E2E3368-AFCA-484D-B15B-86D84E297C92}" type="sibTrans" cxnId="{14B9C0AC-7DE4-417C-89AE-2CB038A2AE4F}">
      <dgm:prSet/>
      <dgm:spPr/>
      <dgm:t>
        <a:bodyPr/>
        <a:lstStyle/>
        <a:p>
          <a:endParaRPr lang="es-ES" sz="300"/>
        </a:p>
      </dgm:t>
    </dgm:pt>
    <dgm:pt modelId="{B64D76F0-5AA6-4EC2-AF02-64BE9DFD1416}">
      <dgm:prSet phldrT="[Texto]" custT="1"/>
      <dgm:spPr/>
      <dgm:t>
        <a:bodyPr/>
        <a:lstStyle/>
        <a:p>
          <a:r>
            <a:rPr lang="es-ES" sz="300" dirty="0"/>
            <a:t>Episodio</a:t>
          </a:r>
        </a:p>
      </dgm:t>
    </dgm:pt>
    <dgm:pt modelId="{99CD4030-9A5A-413E-8385-94FCB92E1FC9}" type="parTrans" cxnId="{4B2DE81A-7D7F-471D-8D43-B8CFC17103D6}">
      <dgm:prSet/>
      <dgm:spPr/>
      <dgm:t>
        <a:bodyPr/>
        <a:lstStyle/>
        <a:p>
          <a:endParaRPr lang="es-ES" sz="300"/>
        </a:p>
      </dgm:t>
    </dgm:pt>
    <dgm:pt modelId="{A7B67107-0A5D-447B-BF44-985278E1A9D0}" type="sibTrans" cxnId="{4B2DE81A-7D7F-471D-8D43-B8CFC17103D6}">
      <dgm:prSet/>
      <dgm:spPr/>
      <dgm:t>
        <a:bodyPr/>
        <a:lstStyle/>
        <a:p>
          <a:endParaRPr lang="es-ES" sz="300"/>
        </a:p>
      </dgm:t>
    </dgm:pt>
    <dgm:pt modelId="{3A0B1DBE-6FA6-464D-8B80-A19F8B08CA40}">
      <dgm:prSet phldrT="[Texto]" custT="1"/>
      <dgm:spPr/>
      <dgm:t>
        <a:bodyPr/>
        <a:lstStyle/>
        <a:p>
          <a:r>
            <a:rPr lang="es-ES" sz="300" dirty="0"/>
            <a:t>Explotación Vs Exploración</a:t>
          </a:r>
        </a:p>
      </dgm:t>
    </dgm:pt>
    <dgm:pt modelId="{2B548030-4206-42BD-880B-FE6B0D4124C8}" type="parTrans" cxnId="{02F93EF4-EED7-4B3F-B35C-8229FF8A734B}">
      <dgm:prSet/>
      <dgm:spPr/>
      <dgm:t>
        <a:bodyPr/>
        <a:lstStyle/>
        <a:p>
          <a:endParaRPr lang="es-ES" sz="300"/>
        </a:p>
      </dgm:t>
    </dgm:pt>
    <dgm:pt modelId="{B87CFDFF-9C5D-451F-9A7F-9C96B4DFD652}" type="sibTrans" cxnId="{02F93EF4-EED7-4B3F-B35C-8229FF8A734B}">
      <dgm:prSet/>
      <dgm:spPr/>
      <dgm:t>
        <a:bodyPr/>
        <a:lstStyle/>
        <a:p>
          <a:endParaRPr lang="es-ES" sz="300"/>
        </a:p>
      </dgm:t>
    </dgm:pt>
    <dgm:pt modelId="{3B01349B-AFDF-4B5E-9B1C-AB9F246C6968}">
      <dgm:prSet phldrT="[Texto]" custT="1"/>
      <dgm:spPr>
        <a:solidFill>
          <a:srgbClr val="FF0000"/>
        </a:solidFill>
      </dgm:spPr>
      <dgm:t>
        <a:bodyPr/>
        <a:lstStyle/>
        <a:p>
          <a:r>
            <a:rPr lang="es-ES" sz="300" dirty="0"/>
            <a:t>Memoria Repetición</a:t>
          </a:r>
        </a:p>
      </dgm:t>
    </dgm:pt>
    <dgm:pt modelId="{90FCAC64-1897-4500-A137-634782D2082D}" type="parTrans" cxnId="{B401B52E-4155-451E-8C79-CA63E6D25B34}">
      <dgm:prSet/>
      <dgm:spPr/>
      <dgm:t>
        <a:bodyPr/>
        <a:lstStyle/>
        <a:p>
          <a:endParaRPr lang="es-ES" sz="300"/>
        </a:p>
      </dgm:t>
    </dgm:pt>
    <dgm:pt modelId="{ABC0C871-51FB-4F54-99EE-B98814C33822}" type="sibTrans" cxnId="{B401B52E-4155-451E-8C79-CA63E6D25B34}">
      <dgm:prSet/>
      <dgm:spPr/>
      <dgm:t>
        <a:bodyPr/>
        <a:lstStyle/>
        <a:p>
          <a:endParaRPr lang="es-ES" sz="300"/>
        </a:p>
      </dgm:t>
    </dgm:pt>
    <dgm:pt modelId="{F8071ACC-0A89-4B3F-80EA-12A659F6E1E2}">
      <dgm:prSet phldrT="[Texto]" custT="1"/>
      <dgm:spPr>
        <a:solidFill>
          <a:srgbClr val="FF0000"/>
        </a:solidFill>
      </dgm:spPr>
      <dgm:t>
        <a:bodyPr/>
        <a:lstStyle/>
        <a:p>
          <a:r>
            <a:rPr lang="es-ES" sz="300" dirty="0"/>
            <a:t>Entrenamientos</a:t>
          </a:r>
        </a:p>
      </dgm:t>
    </dgm:pt>
    <dgm:pt modelId="{74F4B493-B6BE-42D6-802B-539C08805DDF}" type="parTrans" cxnId="{487C600A-E6FE-4AE8-B921-A5A1F78BAFCE}">
      <dgm:prSet/>
      <dgm:spPr/>
      <dgm:t>
        <a:bodyPr/>
        <a:lstStyle/>
        <a:p>
          <a:endParaRPr lang="es-ES" sz="300"/>
        </a:p>
      </dgm:t>
    </dgm:pt>
    <dgm:pt modelId="{409FB3D0-F6C1-47D7-AB66-B1BD42088510}" type="sibTrans" cxnId="{487C600A-E6FE-4AE8-B921-A5A1F78BAFCE}">
      <dgm:prSet/>
      <dgm:spPr/>
      <dgm:t>
        <a:bodyPr/>
        <a:lstStyle/>
        <a:p>
          <a:endParaRPr lang="es-ES" sz="300"/>
        </a:p>
      </dgm:t>
    </dgm:pt>
    <dgm:pt modelId="{2F84B2A2-F7EF-43C9-82D2-E4C4987D4FD7}">
      <dgm:prSet phldrT="[Texto]"/>
      <dgm:spPr/>
      <dgm:t>
        <a:bodyPr/>
        <a:lstStyle/>
        <a:p>
          <a:endParaRPr lang="es-ES"/>
        </a:p>
      </dgm:t>
    </dgm:pt>
    <dgm:pt modelId="{477E7E64-03E5-4B6A-B224-5C3F0C7A58A1}" type="parTrans" cxnId="{0E34DBDC-6BDD-461E-94B5-9934AC5A505C}">
      <dgm:prSet/>
      <dgm:spPr/>
      <dgm:t>
        <a:bodyPr/>
        <a:lstStyle/>
        <a:p>
          <a:endParaRPr lang="es-ES" sz="300"/>
        </a:p>
      </dgm:t>
    </dgm:pt>
    <dgm:pt modelId="{757A1A8E-45E0-407A-8045-1D3CDB61586B}" type="sibTrans" cxnId="{0E34DBDC-6BDD-461E-94B5-9934AC5A505C}">
      <dgm:prSet/>
      <dgm:spPr/>
      <dgm:t>
        <a:bodyPr/>
        <a:lstStyle/>
        <a:p>
          <a:endParaRPr lang="es-ES" sz="300"/>
        </a:p>
      </dgm:t>
    </dgm:pt>
    <dgm:pt modelId="{FB0E4BBF-3851-47A1-88EF-D530F8238BE4}" type="pres">
      <dgm:prSet presAssocID="{EEDA6D56-E64F-435D-8EF5-2CB250C71F5D}" presName="Name0" presStyleCnt="0">
        <dgm:presLayoutVars>
          <dgm:chMax val="7"/>
          <dgm:chPref val="7"/>
          <dgm:dir/>
        </dgm:presLayoutVars>
      </dgm:prSet>
      <dgm:spPr/>
    </dgm:pt>
    <dgm:pt modelId="{3E65CBCC-C84D-4D8F-B26C-23FB982D1CEE}" type="pres">
      <dgm:prSet presAssocID="{EEDA6D56-E64F-435D-8EF5-2CB250C71F5D}" presName="dot1" presStyleLbl="alignNode1" presStyleIdx="0" presStyleCnt="18"/>
      <dgm:spPr/>
    </dgm:pt>
    <dgm:pt modelId="{1DA5D0CA-8FCB-4E42-ABA2-AB630BC9DEC5}" type="pres">
      <dgm:prSet presAssocID="{EEDA6D56-E64F-435D-8EF5-2CB250C71F5D}" presName="dot2" presStyleLbl="alignNode1" presStyleIdx="1" presStyleCnt="18"/>
      <dgm:spPr/>
    </dgm:pt>
    <dgm:pt modelId="{72CB24F8-7DD0-467C-8078-658816513D79}" type="pres">
      <dgm:prSet presAssocID="{EEDA6D56-E64F-435D-8EF5-2CB250C71F5D}" presName="dot3" presStyleLbl="alignNode1" presStyleIdx="2" presStyleCnt="18"/>
      <dgm:spPr/>
    </dgm:pt>
    <dgm:pt modelId="{F7A28B7C-EADD-4042-A1A7-0EFA712FCD2F}" type="pres">
      <dgm:prSet presAssocID="{EEDA6D56-E64F-435D-8EF5-2CB250C71F5D}" presName="dot4" presStyleLbl="alignNode1" presStyleIdx="3" presStyleCnt="18"/>
      <dgm:spPr/>
    </dgm:pt>
    <dgm:pt modelId="{39DA3EFB-CC09-460C-A466-AAD6B0D20AF6}" type="pres">
      <dgm:prSet presAssocID="{EEDA6D56-E64F-435D-8EF5-2CB250C71F5D}" presName="dot5" presStyleLbl="alignNode1" presStyleIdx="4" presStyleCnt="18"/>
      <dgm:spPr/>
    </dgm:pt>
    <dgm:pt modelId="{73519892-4ED5-4558-A301-8E5D842594CD}" type="pres">
      <dgm:prSet presAssocID="{EEDA6D56-E64F-435D-8EF5-2CB250C71F5D}" presName="dot6" presStyleLbl="alignNode1" presStyleIdx="5" presStyleCnt="18"/>
      <dgm:spPr/>
    </dgm:pt>
    <dgm:pt modelId="{F8E82ED7-D24C-466B-ACEF-6C03053CFB37}" type="pres">
      <dgm:prSet presAssocID="{EEDA6D56-E64F-435D-8EF5-2CB250C71F5D}" presName="dot7" presStyleLbl="alignNode1" presStyleIdx="6" presStyleCnt="18"/>
      <dgm:spPr/>
    </dgm:pt>
    <dgm:pt modelId="{2853A440-1596-44C6-A9A1-04FE1662B1A2}" type="pres">
      <dgm:prSet presAssocID="{EEDA6D56-E64F-435D-8EF5-2CB250C71F5D}" presName="dot8" presStyleLbl="alignNode1" presStyleIdx="7" presStyleCnt="18"/>
      <dgm:spPr/>
    </dgm:pt>
    <dgm:pt modelId="{7C6E9214-9FBE-420F-805C-BB2672FEF1C5}" type="pres">
      <dgm:prSet presAssocID="{EEDA6D56-E64F-435D-8EF5-2CB250C71F5D}" presName="dot9" presStyleLbl="alignNode1" presStyleIdx="8" presStyleCnt="18"/>
      <dgm:spPr/>
    </dgm:pt>
    <dgm:pt modelId="{4B8FE4E2-10B6-46B3-AE70-4B96234F8130}" type="pres">
      <dgm:prSet presAssocID="{EEDA6D56-E64F-435D-8EF5-2CB250C71F5D}" presName="dot10" presStyleLbl="alignNode1" presStyleIdx="9" presStyleCnt="18"/>
      <dgm:spPr/>
    </dgm:pt>
    <dgm:pt modelId="{13BA9661-80EB-4B05-AD86-FD6A792A0098}" type="pres">
      <dgm:prSet presAssocID="{EEDA6D56-E64F-435D-8EF5-2CB250C71F5D}" presName="dot11" presStyleLbl="alignNode1" presStyleIdx="10" presStyleCnt="18"/>
      <dgm:spPr/>
    </dgm:pt>
    <dgm:pt modelId="{F6FCC44E-8E3D-40AD-8012-42E6BEB0CBB2}" type="pres">
      <dgm:prSet presAssocID="{EEDA6D56-E64F-435D-8EF5-2CB250C71F5D}" presName="dotArrow1" presStyleLbl="alignNode1" presStyleIdx="11" presStyleCnt="18"/>
      <dgm:spPr/>
    </dgm:pt>
    <dgm:pt modelId="{AF7D0E74-CDB7-47F9-A3D1-72377A9C8048}" type="pres">
      <dgm:prSet presAssocID="{EEDA6D56-E64F-435D-8EF5-2CB250C71F5D}" presName="dotArrow2" presStyleLbl="alignNode1" presStyleIdx="12" presStyleCnt="18"/>
      <dgm:spPr/>
    </dgm:pt>
    <dgm:pt modelId="{0151B865-F5FA-4F63-860D-BC29717A8E96}" type="pres">
      <dgm:prSet presAssocID="{EEDA6D56-E64F-435D-8EF5-2CB250C71F5D}" presName="dotArrow3" presStyleLbl="alignNode1" presStyleIdx="13" presStyleCnt="18"/>
      <dgm:spPr/>
    </dgm:pt>
    <dgm:pt modelId="{BA65214F-78A7-4993-895A-BD37FCDBD86B}" type="pres">
      <dgm:prSet presAssocID="{EEDA6D56-E64F-435D-8EF5-2CB250C71F5D}" presName="dotArrow4" presStyleLbl="alignNode1" presStyleIdx="14" presStyleCnt="18"/>
      <dgm:spPr/>
    </dgm:pt>
    <dgm:pt modelId="{1373446E-CA5C-441F-89FE-DF1F7389A15F}" type="pres">
      <dgm:prSet presAssocID="{EEDA6D56-E64F-435D-8EF5-2CB250C71F5D}" presName="dotArrow5" presStyleLbl="alignNode1" presStyleIdx="15" presStyleCnt="18"/>
      <dgm:spPr/>
    </dgm:pt>
    <dgm:pt modelId="{65D31325-2F35-43D5-B1A0-36DD2B7D84E0}" type="pres">
      <dgm:prSet presAssocID="{EEDA6D56-E64F-435D-8EF5-2CB250C71F5D}" presName="dotArrow6" presStyleLbl="alignNode1" presStyleIdx="16" presStyleCnt="18"/>
      <dgm:spPr/>
    </dgm:pt>
    <dgm:pt modelId="{5E75311B-0F14-4AB0-9DC1-577E189855A6}" type="pres">
      <dgm:prSet presAssocID="{EEDA6D56-E64F-435D-8EF5-2CB250C71F5D}" presName="dotArrow7" presStyleLbl="alignNode1" presStyleIdx="17" presStyleCnt="18"/>
      <dgm:spPr/>
    </dgm:pt>
    <dgm:pt modelId="{0850AA8B-DCC9-4984-AFEF-E4B5AFA50623}" type="pres">
      <dgm:prSet presAssocID="{F4DB96C6-1DB3-4796-99A6-FB2D43F38C7F}" presName="parTx1" presStyleLbl="node1" presStyleIdx="0" presStyleCnt="7"/>
      <dgm:spPr/>
    </dgm:pt>
    <dgm:pt modelId="{3C27E5CF-31E2-4950-A694-F300A7FB2807}" type="pres">
      <dgm:prSet presAssocID="{4889EDD6-8C53-42DF-9CCE-631889CB5700}" presName="picture1" presStyleCnt="0"/>
      <dgm:spPr/>
    </dgm:pt>
    <dgm:pt modelId="{3B213081-5E23-4C8B-A0C3-36DDDB3E052C}" type="pres">
      <dgm:prSet presAssocID="{4889EDD6-8C53-42DF-9CCE-631889CB5700}" presName="imageRepeatNode" presStyleLbl="fgImgPlace1" presStyleIdx="0" presStyleCnt="7"/>
      <dgm:spPr/>
    </dgm:pt>
    <dgm:pt modelId="{A313E6E8-7FBD-4718-9357-379BA7D76047}" type="pres">
      <dgm:prSet presAssocID="{A16E5404-B908-4601-9E42-AAC51512D97F}" presName="parTx2" presStyleLbl="node1" presStyleIdx="1" presStyleCnt="7"/>
      <dgm:spPr/>
    </dgm:pt>
    <dgm:pt modelId="{E09F4AB7-D1B4-402F-86E7-0B228FBB50CF}" type="pres">
      <dgm:prSet presAssocID="{4344CFD1-73A2-43C2-8E31-ABC289B20303}" presName="picture2" presStyleCnt="0"/>
      <dgm:spPr/>
    </dgm:pt>
    <dgm:pt modelId="{94D6A451-4C80-4E51-9687-0148C9AB4265}" type="pres">
      <dgm:prSet presAssocID="{4344CFD1-73A2-43C2-8E31-ABC289B20303}" presName="imageRepeatNode" presStyleLbl="fgImgPlace1" presStyleIdx="1" presStyleCnt="7"/>
      <dgm:spPr/>
    </dgm:pt>
    <dgm:pt modelId="{6B70B3B8-312C-4CE1-8BA6-AD2ABF61AB50}" type="pres">
      <dgm:prSet presAssocID="{AD198CEC-47AF-46E2-8CA2-195EA0EE03B3}" presName="parTx3" presStyleLbl="node1" presStyleIdx="2" presStyleCnt="7"/>
      <dgm:spPr/>
    </dgm:pt>
    <dgm:pt modelId="{BEA0D8C4-1800-4DA1-86C8-617C5EFA9543}" type="pres">
      <dgm:prSet presAssocID="{1E2E3368-AFCA-484D-B15B-86D84E297C92}" presName="picture3" presStyleCnt="0"/>
      <dgm:spPr/>
    </dgm:pt>
    <dgm:pt modelId="{E94CE135-447D-4F9E-9F56-F5267738C1F3}" type="pres">
      <dgm:prSet presAssocID="{1E2E3368-AFCA-484D-B15B-86D84E297C92}" presName="imageRepeatNode" presStyleLbl="fgImgPlace1" presStyleIdx="2" presStyleCnt="7"/>
      <dgm:spPr/>
    </dgm:pt>
    <dgm:pt modelId="{A573F81C-443A-4860-A004-AF30362E7360}" type="pres">
      <dgm:prSet presAssocID="{B64D76F0-5AA6-4EC2-AF02-64BE9DFD1416}" presName="parTx4" presStyleLbl="node1" presStyleIdx="3" presStyleCnt="7"/>
      <dgm:spPr/>
    </dgm:pt>
    <dgm:pt modelId="{A7C51851-1974-4017-AEB5-66B9D189A1DC}" type="pres">
      <dgm:prSet presAssocID="{A7B67107-0A5D-447B-BF44-985278E1A9D0}" presName="picture4" presStyleCnt="0"/>
      <dgm:spPr/>
    </dgm:pt>
    <dgm:pt modelId="{1F4BEB53-E1C8-40EF-BBFF-1C6430773CC1}" type="pres">
      <dgm:prSet presAssocID="{A7B67107-0A5D-447B-BF44-985278E1A9D0}" presName="imageRepeatNode" presStyleLbl="fgImgPlace1" presStyleIdx="3" presStyleCnt="7"/>
      <dgm:spPr/>
    </dgm:pt>
    <dgm:pt modelId="{63E7DA36-4E02-4209-8749-E96AAE534F64}" type="pres">
      <dgm:prSet presAssocID="{3A0B1DBE-6FA6-464D-8B80-A19F8B08CA40}" presName="parTx5" presStyleLbl="node1" presStyleIdx="4" presStyleCnt="7"/>
      <dgm:spPr/>
    </dgm:pt>
    <dgm:pt modelId="{41AED63A-7DE7-492F-A5DA-9678A7F778BB}" type="pres">
      <dgm:prSet presAssocID="{B87CFDFF-9C5D-451F-9A7F-9C96B4DFD652}" presName="picture5" presStyleCnt="0"/>
      <dgm:spPr/>
    </dgm:pt>
    <dgm:pt modelId="{4B55BA40-4663-471B-A3FC-B04D1BF17B25}" type="pres">
      <dgm:prSet presAssocID="{B87CFDFF-9C5D-451F-9A7F-9C96B4DFD652}" presName="imageRepeatNode" presStyleLbl="fgImgPlace1" presStyleIdx="4" presStyleCnt="7"/>
      <dgm:spPr/>
    </dgm:pt>
    <dgm:pt modelId="{987AA3AC-264C-4AD7-8FBF-522E482E2907}" type="pres">
      <dgm:prSet presAssocID="{3B01349B-AFDF-4B5E-9B1C-AB9F246C6968}" presName="parTx6" presStyleLbl="node1" presStyleIdx="5" presStyleCnt="7"/>
      <dgm:spPr/>
    </dgm:pt>
    <dgm:pt modelId="{77E352C7-08F6-46A5-B103-73821ED42367}" type="pres">
      <dgm:prSet presAssocID="{ABC0C871-51FB-4F54-99EE-B98814C33822}" presName="picture6" presStyleCnt="0"/>
      <dgm:spPr/>
    </dgm:pt>
    <dgm:pt modelId="{7BB27084-744D-4C02-B47F-A62CF61D9973}" type="pres">
      <dgm:prSet presAssocID="{ABC0C871-51FB-4F54-99EE-B98814C33822}" presName="imageRepeatNode" presStyleLbl="fgImgPlace1" presStyleIdx="5" presStyleCnt="7"/>
      <dgm:spPr/>
    </dgm:pt>
    <dgm:pt modelId="{E07AB918-1274-483A-9E56-BD908C7843F3}" type="pres">
      <dgm:prSet presAssocID="{F8071ACC-0A89-4B3F-80EA-12A659F6E1E2}" presName="parTx7" presStyleLbl="node1" presStyleIdx="6" presStyleCnt="7"/>
      <dgm:spPr/>
    </dgm:pt>
    <dgm:pt modelId="{F5EC4F83-C184-4089-ACAF-DF34DB5C9CF9}" type="pres">
      <dgm:prSet presAssocID="{409FB3D0-F6C1-47D7-AB66-B1BD42088510}" presName="picture7" presStyleCnt="0"/>
      <dgm:spPr/>
    </dgm:pt>
    <dgm:pt modelId="{06E38FA3-6AE1-4C25-952A-F675617D864C}" type="pres">
      <dgm:prSet presAssocID="{409FB3D0-F6C1-47D7-AB66-B1BD42088510}" presName="imageRepeatNode" presStyleLbl="fgImgPlace1" presStyleIdx="6" presStyleCnt="7"/>
      <dgm:spPr/>
    </dgm:pt>
  </dgm:ptLst>
  <dgm:cxnLst>
    <dgm:cxn modelId="{487C600A-E6FE-4AE8-B921-A5A1F78BAFCE}" srcId="{EEDA6D56-E64F-435D-8EF5-2CB250C71F5D}" destId="{F8071ACC-0A89-4B3F-80EA-12A659F6E1E2}" srcOrd="6" destOrd="0" parTransId="{74F4B493-B6BE-42D6-802B-539C08805DDF}" sibTransId="{409FB3D0-F6C1-47D7-AB66-B1BD42088510}"/>
    <dgm:cxn modelId="{8D78CF0A-C1DC-41F0-849A-9BAF0FC827A1}" type="presOf" srcId="{EEDA6D56-E64F-435D-8EF5-2CB250C71F5D}" destId="{FB0E4BBF-3851-47A1-88EF-D530F8238BE4}" srcOrd="0" destOrd="0" presId="urn:microsoft.com/office/officeart/2008/layout/AscendingPictureAccentProcess"/>
    <dgm:cxn modelId="{03895D0D-0DA7-4FB5-92FF-4814C81E0AED}" srcId="{EEDA6D56-E64F-435D-8EF5-2CB250C71F5D}" destId="{A16E5404-B908-4601-9E42-AAC51512D97F}" srcOrd="1" destOrd="0" parTransId="{56255BF7-38C5-4D9E-B7DC-6E209A5B4AF0}" sibTransId="{4344CFD1-73A2-43C2-8E31-ABC289B20303}"/>
    <dgm:cxn modelId="{4B2DE81A-7D7F-471D-8D43-B8CFC17103D6}" srcId="{EEDA6D56-E64F-435D-8EF5-2CB250C71F5D}" destId="{B64D76F0-5AA6-4EC2-AF02-64BE9DFD1416}" srcOrd="3" destOrd="0" parTransId="{99CD4030-9A5A-413E-8385-94FCB92E1FC9}" sibTransId="{A7B67107-0A5D-447B-BF44-985278E1A9D0}"/>
    <dgm:cxn modelId="{94055727-A342-46D2-B574-A66CC835A039}" type="presOf" srcId="{3A0B1DBE-6FA6-464D-8B80-A19F8B08CA40}" destId="{63E7DA36-4E02-4209-8749-E96AAE534F64}" srcOrd="0" destOrd="0" presId="urn:microsoft.com/office/officeart/2008/layout/AscendingPictureAccentProcess"/>
    <dgm:cxn modelId="{B401B52E-4155-451E-8C79-CA63E6D25B34}" srcId="{EEDA6D56-E64F-435D-8EF5-2CB250C71F5D}" destId="{3B01349B-AFDF-4B5E-9B1C-AB9F246C6968}" srcOrd="5" destOrd="0" parTransId="{90FCAC64-1897-4500-A137-634782D2082D}" sibTransId="{ABC0C871-51FB-4F54-99EE-B98814C33822}"/>
    <dgm:cxn modelId="{554AC42F-4F49-424D-8827-21350EC915C6}" type="presOf" srcId="{ABC0C871-51FB-4F54-99EE-B98814C33822}" destId="{7BB27084-744D-4C02-B47F-A62CF61D9973}" srcOrd="0" destOrd="0" presId="urn:microsoft.com/office/officeart/2008/layout/AscendingPictureAccentProcess"/>
    <dgm:cxn modelId="{3BA97630-9933-4B7E-9C7B-87B9F3D5ECCA}" type="presOf" srcId="{A7B67107-0A5D-447B-BF44-985278E1A9D0}" destId="{1F4BEB53-E1C8-40EF-BBFF-1C6430773CC1}" srcOrd="0" destOrd="0" presId="urn:microsoft.com/office/officeart/2008/layout/AscendingPictureAccentProcess"/>
    <dgm:cxn modelId="{D3F00141-941D-41D8-B452-8E45F9B4FD34}" type="presOf" srcId="{1E2E3368-AFCA-484D-B15B-86D84E297C92}" destId="{E94CE135-447D-4F9E-9F56-F5267738C1F3}" srcOrd="0" destOrd="0" presId="urn:microsoft.com/office/officeart/2008/layout/AscendingPictureAccentProcess"/>
    <dgm:cxn modelId="{E3AD3C66-B9FB-4382-BC04-CAA77A73B13F}" type="presOf" srcId="{4344CFD1-73A2-43C2-8E31-ABC289B20303}" destId="{94D6A451-4C80-4E51-9687-0148C9AB4265}" srcOrd="0" destOrd="0" presId="urn:microsoft.com/office/officeart/2008/layout/AscendingPictureAccentProcess"/>
    <dgm:cxn modelId="{A831C276-20EB-4A58-84B6-B49E88ED8944}" type="presOf" srcId="{F4DB96C6-1DB3-4796-99A6-FB2D43F38C7F}" destId="{0850AA8B-DCC9-4984-AFEF-E4B5AFA50623}" srcOrd="0" destOrd="0" presId="urn:microsoft.com/office/officeart/2008/layout/AscendingPictureAccentProcess"/>
    <dgm:cxn modelId="{CC8AD685-F973-4883-B6CC-20D9125289EC}" srcId="{EEDA6D56-E64F-435D-8EF5-2CB250C71F5D}" destId="{F4DB96C6-1DB3-4796-99A6-FB2D43F38C7F}" srcOrd="0" destOrd="0" parTransId="{8E9EA6B0-43A9-4DDC-8DF6-EFE1376FDE31}" sibTransId="{4889EDD6-8C53-42DF-9CCE-631889CB5700}"/>
    <dgm:cxn modelId="{D97CFE90-BDB0-4160-B150-3596D887EABE}" type="presOf" srcId="{B87CFDFF-9C5D-451F-9A7F-9C96B4DFD652}" destId="{4B55BA40-4663-471B-A3FC-B04D1BF17B25}" srcOrd="0" destOrd="0" presId="urn:microsoft.com/office/officeart/2008/layout/AscendingPictureAccentProcess"/>
    <dgm:cxn modelId="{EC4EC5A3-C9E9-44FD-BA6D-CDBE7B331A9F}" type="presOf" srcId="{B64D76F0-5AA6-4EC2-AF02-64BE9DFD1416}" destId="{A573F81C-443A-4860-A004-AF30362E7360}" srcOrd="0" destOrd="0" presId="urn:microsoft.com/office/officeart/2008/layout/AscendingPictureAccentProcess"/>
    <dgm:cxn modelId="{14B9C0AC-7DE4-417C-89AE-2CB038A2AE4F}" srcId="{EEDA6D56-E64F-435D-8EF5-2CB250C71F5D}" destId="{AD198CEC-47AF-46E2-8CA2-195EA0EE03B3}" srcOrd="2" destOrd="0" parTransId="{9DE879D2-0382-4CF8-9A8E-BF7DADCC6A8B}" sibTransId="{1E2E3368-AFCA-484D-B15B-86D84E297C92}"/>
    <dgm:cxn modelId="{98A5DAB3-27C9-4B38-AC5A-98CCCD7CF610}" type="presOf" srcId="{3B01349B-AFDF-4B5E-9B1C-AB9F246C6968}" destId="{987AA3AC-264C-4AD7-8FBF-522E482E2907}" srcOrd="0" destOrd="0" presId="urn:microsoft.com/office/officeart/2008/layout/AscendingPictureAccentProcess"/>
    <dgm:cxn modelId="{D3BEAED3-38E2-4559-921E-1A83EEBD48D8}" type="presOf" srcId="{4889EDD6-8C53-42DF-9CCE-631889CB5700}" destId="{3B213081-5E23-4C8B-A0C3-36DDDB3E052C}" srcOrd="0" destOrd="0" presId="urn:microsoft.com/office/officeart/2008/layout/AscendingPictureAccentProcess"/>
    <dgm:cxn modelId="{32E2C5D5-E0B9-4D6F-9AE0-F29C3F701752}" type="presOf" srcId="{409FB3D0-F6C1-47D7-AB66-B1BD42088510}" destId="{06E38FA3-6AE1-4C25-952A-F675617D864C}" srcOrd="0" destOrd="0" presId="urn:microsoft.com/office/officeart/2008/layout/AscendingPictureAccentProcess"/>
    <dgm:cxn modelId="{0E34DBDC-6BDD-461E-94B5-9934AC5A505C}" srcId="{EEDA6D56-E64F-435D-8EF5-2CB250C71F5D}" destId="{2F84B2A2-F7EF-43C9-82D2-E4C4987D4FD7}" srcOrd="7" destOrd="0" parTransId="{477E7E64-03E5-4B6A-B224-5C3F0C7A58A1}" sibTransId="{757A1A8E-45E0-407A-8045-1D3CDB61586B}"/>
    <dgm:cxn modelId="{EA931DDF-157A-41F6-8F71-EE839616214A}" type="presOf" srcId="{F8071ACC-0A89-4B3F-80EA-12A659F6E1E2}" destId="{E07AB918-1274-483A-9E56-BD908C7843F3}" srcOrd="0" destOrd="0" presId="urn:microsoft.com/office/officeart/2008/layout/AscendingPictureAccentProcess"/>
    <dgm:cxn modelId="{25CA86E7-F714-40EF-864F-9D1E27085A82}" type="presOf" srcId="{A16E5404-B908-4601-9E42-AAC51512D97F}" destId="{A313E6E8-7FBD-4718-9357-379BA7D76047}" srcOrd="0" destOrd="0" presId="urn:microsoft.com/office/officeart/2008/layout/AscendingPictureAccentProcess"/>
    <dgm:cxn modelId="{66BB04F4-8C2B-445B-9C80-9E160FE44BC8}" type="presOf" srcId="{AD198CEC-47AF-46E2-8CA2-195EA0EE03B3}" destId="{6B70B3B8-312C-4CE1-8BA6-AD2ABF61AB50}" srcOrd="0" destOrd="0" presId="urn:microsoft.com/office/officeart/2008/layout/AscendingPictureAccentProcess"/>
    <dgm:cxn modelId="{02F93EF4-EED7-4B3F-B35C-8229FF8A734B}" srcId="{EEDA6D56-E64F-435D-8EF5-2CB250C71F5D}" destId="{3A0B1DBE-6FA6-464D-8B80-A19F8B08CA40}" srcOrd="4" destOrd="0" parTransId="{2B548030-4206-42BD-880B-FE6B0D4124C8}" sibTransId="{B87CFDFF-9C5D-451F-9A7F-9C96B4DFD652}"/>
    <dgm:cxn modelId="{188AC38F-07FB-4C5C-9FCE-FF187302E6D8}" type="presParOf" srcId="{FB0E4BBF-3851-47A1-88EF-D530F8238BE4}" destId="{3E65CBCC-C84D-4D8F-B26C-23FB982D1CEE}" srcOrd="0" destOrd="0" presId="urn:microsoft.com/office/officeart/2008/layout/AscendingPictureAccentProcess"/>
    <dgm:cxn modelId="{13F469A5-8043-48DD-B654-CD4E40B42C5F}" type="presParOf" srcId="{FB0E4BBF-3851-47A1-88EF-D530F8238BE4}" destId="{1DA5D0CA-8FCB-4E42-ABA2-AB630BC9DEC5}" srcOrd="1" destOrd="0" presId="urn:microsoft.com/office/officeart/2008/layout/AscendingPictureAccentProcess"/>
    <dgm:cxn modelId="{74986447-1BC4-4CFB-8C47-C8D20490329B}" type="presParOf" srcId="{FB0E4BBF-3851-47A1-88EF-D530F8238BE4}" destId="{72CB24F8-7DD0-467C-8078-658816513D79}" srcOrd="2" destOrd="0" presId="urn:microsoft.com/office/officeart/2008/layout/AscendingPictureAccentProcess"/>
    <dgm:cxn modelId="{1C5297D5-8B2D-47FC-8319-3475063FDC07}" type="presParOf" srcId="{FB0E4BBF-3851-47A1-88EF-D530F8238BE4}" destId="{F7A28B7C-EADD-4042-A1A7-0EFA712FCD2F}" srcOrd="3" destOrd="0" presId="urn:microsoft.com/office/officeart/2008/layout/AscendingPictureAccentProcess"/>
    <dgm:cxn modelId="{22B47874-8528-4E0A-8EEA-BDF25C7A4235}" type="presParOf" srcId="{FB0E4BBF-3851-47A1-88EF-D530F8238BE4}" destId="{39DA3EFB-CC09-460C-A466-AAD6B0D20AF6}" srcOrd="4" destOrd="0" presId="urn:microsoft.com/office/officeart/2008/layout/AscendingPictureAccentProcess"/>
    <dgm:cxn modelId="{E068573A-B7DC-48EE-944A-C07F287B97DD}" type="presParOf" srcId="{FB0E4BBF-3851-47A1-88EF-D530F8238BE4}" destId="{73519892-4ED5-4558-A301-8E5D842594CD}" srcOrd="5" destOrd="0" presId="urn:microsoft.com/office/officeart/2008/layout/AscendingPictureAccentProcess"/>
    <dgm:cxn modelId="{A9DED43A-F8AD-4EE1-8D8A-09F07F212C4E}" type="presParOf" srcId="{FB0E4BBF-3851-47A1-88EF-D530F8238BE4}" destId="{F8E82ED7-D24C-466B-ACEF-6C03053CFB37}" srcOrd="6" destOrd="0" presId="urn:microsoft.com/office/officeart/2008/layout/AscendingPictureAccentProcess"/>
    <dgm:cxn modelId="{843D5536-50AB-4913-ACBF-A6BBFA39C20F}" type="presParOf" srcId="{FB0E4BBF-3851-47A1-88EF-D530F8238BE4}" destId="{2853A440-1596-44C6-A9A1-04FE1662B1A2}" srcOrd="7" destOrd="0" presId="urn:microsoft.com/office/officeart/2008/layout/AscendingPictureAccentProcess"/>
    <dgm:cxn modelId="{18BDC313-C628-4ECF-A0F3-86CA613AFF6B}" type="presParOf" srcId="{FB0E4BBF-3851-47A1-88EF-D530F8238BE4}" destId="{7C6E9214-9FBE-420F-805C-BB2672FEF1C5}" srcOrd="8" destOrd="0" presId="urn:microsoft.com/office/officeart/2008/layout/AscendingPictureAccentProcess"/>
    <dgm:cxn modelId="{D5A733D4-A7AD-4376-A513-CCB985D4E3DA}" type="presParOf" srcId="{FB0E4BBF-3851-47A1-88EF-D530F8238BE4}" destId="{4B8FE4E2-10B6-46B3-AE70-4B96234F8130}" srcOrd="9" destOrd="0" presId="urn:microsoft.com/office/officeart/2008/layout/AscendingPictureAccentProcess"/>
    <dgm:cxn modelId="{58F29A59-E57D-45B3-8958-E149879E4F28}" type="presParOf" srcId="{FB0E4BBF-3851-47A1-88EF-D530F8238BE4}" destId="{13BA9661-80EB-4B05-AD86-FD6A792A0098}" srcOrd="10" destOrd="0" presId="urn:microsoft.com/office/officeart/2008/layout/AscendingPictureAccentProcess"/>
    <dgm:cxn modelId="{2E0FC081-2186-4F0C-8F83-B8FA04B588D1}" type="presParOf" srcId="{FB0E4BBF-3851-47A1-88EF-D530F8238BE4}" destId="{F6FCC44E-8E3D-40AD-8012-42E6BEB0CBB2}" srcOrd="11" destOrd="0" presId="urn:microsoft.com/office/officeart/2008/layout/AscendingPictureAccentProcess"/>
    <dgm:cxn modelId="{BFFBBC9F-FF00-46EE-8FE1-CD3DD7ED6A58}" type="presParOf" srcId="{FB0E4BBF-3851-47A1-88EF-D530F8238BE4}" destId="{AF7D0E74-CDB7-47F9-A3D1-72377A9C8048}" srcOrd="12" destOrd="0" presId="urn:microsoft.com/office/officeart/2008/layout/AscendingPictureAccentProcess"/>
    <dgm:cxn modelId="{66BB10BA-141C-4FC7-BD49-A49C781647B1}" type="presParOf" srcId="{FB0E4BBF-3851-47A1-88EF-D530F8238BE4}" destId="{0151B865-F5FA-4F63-860D-BC29717A8E96}" srcOrd="13" destOrd="0" presId="urn:microsoft.com/office/officeart/2008/layout/AscendingPictureAccentProcess"/>
    <dgm:cxn modelId="{DA2229FE-C5A5-479C-BE40-4758FADAF097}" type="presParOf" srcId="{FB0E4BBF-3851-47A1-88EF-D530F8238BE4}" destId="{BA65214F-78A7-4993-895A-BD37FCDBD86B}" srcOrd="14" destOrd="0" presId="urn:microsoft.com/office/officeart/2008/layout/AscendingPictureAccentProcess"/>
    <dgm:cxn modelId="{FCB1F791-E301-4E15-9159-F182A7684F87}" type="presParOf" srcId="{FB0E4BBF-3851-47A1-88EF-D530F8238BE4}" destId="{1373446E-CA5C-441F-89FE-DF1F7389A15F}" srcOrd="15" destOrd="0" presId="urn:microsoft.com/office/officeart/2008/layout/AscendingPictureAccentProcess"/>
    <dgm:cxn modelId="{E1DEEFE9-64F3-40E2-80DF-FC6ECCF956A8}" type="presParOf" srcId="{FB0E4BBF-3851-47A1-88EF-D530F8238BE4}" destId="{65D31325-2F35-43D5-B1A0-36DD2B7D84E0}" srcOrd="16" destOrd="0" presId="urn:microsoft.com/office/officeart/2008/layout/AscendingPictureAccentProcess"/>
    <dgm:cxn modelId="{3FD8673C-4A07-4EAD-8527-5B8DF02D4B04}" type="presParOf" srcId="{FB0E4BBF-3851-47A1-88EF-D530F8238BE4}" destId="{5E75311B-0F14-4AB0-9DC1-577E189855A6}" srcOrd="17" destOrd="0" presId="urn:microsoft.com/office/officeart/2008/layout/AscendingPictureAccentProcess"/>
    <dgm:cxn modelId="{AD6D8243-2EE3-4BD2-B133-10CE66E935BD}" type="presParOf" srcId="{FB0E4BBF-3851-47A1-88EF-D530F8238BE4}" destId="{0850AA8B-DCC9-4984-AFEF-E4B5AFA50623}" srcOrd="18" destOrd="0" presId="urn:microsoft.com/office/officeart/2008/layout/AscendingPictureAccentProcess"/>
    <dgm:cxn modelId="{89A7E001-1F4C-4FE9-B1CD-E172FBB3C2E9}" type="presParOf" srcId="{FB0E4BBF-3851-47A1-88EF-D530F8238BE4}" destId="{3C27E5CF-31E2-4950-A694-F300A7FB2807}" srcOrd="19" destOrd="0" presId="urn:microsoft.com/office/officeart/2008/layout/AscendingPictureAccentProcess"/>
    <dgm:cxn modelId="{8A900BAF-6A43-4780-9B65-FAF93C8876E6}" type="presParOf" srcId="{3C27E5CF-31E2-4950-A694-F300A7FB2807}" destId="{3B213081-5E23-4C8B-A0C3-36DDDB3E052C}" srcOrd="0" destOrd="0" presId="urn:microsoft.com/office/officeart/2008/layout/AscendingPictureAccentProcess"/>
    <dgm:cxn modelId="{65A66175-026B-4AAC-89D2-126993776CD3}" type="presParOf" srcId="{FB0E4BBF-3851-47A1-88EF-D530F8238BE4}" destId="{A313E6E8-7FBD-4718-9357-379BA7D76047}" srcOrd="20" destOrd="0" presId="urn:microsoft.com/office/officeart/2008/layout/AscendingPictureAccentProcess"/>
    <dgm:cxn modelId="{94462AA1-4B9A-413E-A014-AA04745BF8BC}" type="presParOf" srcId="{FB0E4BBF-3851-47A1-88EF-D530F8238BE4}" destId="{E09F4AB7-D1B4-402F-86E7-0B228FBB50CF}" srcOrd="21" destOrd="0" presId="urn:microsoft.com/office/officeart/2008/layout/AscendingPictureAccentProcess"/>
    <dgm:cxn modelId="{497A2BCE-D68A-481B-99C0-9B5250E1B69F}" type="presParOf" srcId="{E09F4AB7-D1B4-402F-86E7-0B228FBB50CF}" destId="{94D6A451-4C80-4E51-9687-0148C9AB4265}" srcOrd="0" destOrd="0" presId="urn:microsoft.com/office/officeart/2008/layout/AscendingPictureAccentProcess"/>
    <dgm:cxn modelId="{36771449-283E-4C37-8D41-BE5A0B97A7F4}" type="presParOf" srcId="{FB0E4BBF-3851-47A1-88EF-D530F8238BE4}" destId="{6B70B3B8-312C-4CE1-8BA6-AD2ABF61AB50}" srcOrd="22" destOrd="0" presId="urn:microsoft.com/office/officeart/2008/layout/AscendingPictureAccentProcess"/>
    <dgm:cxn modelId="{49837E2A-D9D8-4D4C-890E-ED872E86FE7A}" type="presParOf" srcId="{FB0E4BBF-3851-47A1-88EF-D530F8238BE4}" destId="{BEA0D8C4-1800-4DA1-86C8-617C5EFA9543}" srcOrd="23" destOrd="0" presId="urn:microsoft.com/office/officeart/2008/layout/AscendingPictureAccentProcess"/>
    <dgm:cxn modelId="{DD37C773-4D70-4983-8E79-B24350786A24}" type="presParOf" srcId="{BEA0D8C4-1800-4DA1-86C8-617C5EFA9543}" destId="{E94CE135-447D-4F9E-9F56-F5267738C1F3}" srcOrd="0" destOrd="0" presId="urn:microsoft.com/office/officeart/2008/layout/AscendingPictureAccentProcess"/>
    <dgm:cxn modelId="{3ECE3D22-1885-44C1-AD71-8CB178DD0182}" type="presParOf" srcId="{FB0E4BBF-3851-47A1-88EF-D530F8238BE4}" destId="{A573F81C-443A-4860-A004-AF30362E7360}" srcOrd="24" destOrd="0" presId="urn:microsoft.com/office/officeart/2008/layout/AscendingPictureAccentProcess"/>
    <dgm:cxn modelId="{750EE538-943E-4258-B219-C6CA31F4A9FD}" type="presParOf" srcId="{FB0E4BBF-3851-47A1-88EF-D530F8238BE4}" destId="{A7C51851-1974-4017-AEB5-66B9D189A1DC}" srcOrd="25" destOrd="0" presId="urn:microsoft.com/office/officeart/2008/layout/AscendingPictureAccentProcess"/>
    <dgm:cxn modelId="{D819C989-A49D-40F8-829B-76673501822B}" type="presParOf" srcId="{A7C51851-1974-4017-AEB5-66B9D189A1DC}" destId="{1F4BEB53-E1C8-40EF-BBFF-1C6430773CC1}" srcOrd="0" destOrd="0" presId="urn:microsoft.com/office/officeart/2008/layout/AscendingPictureAccentProcess"/>
    <dgm:cxn modelId="{CB05B34C-6546-4E78-AB6B-3D4686884752}" type="presParOf" srcId="{FB0E4BBF-3851-47A1-88EF-D530F8238BE4}" destId="{63E7DA36-4E02-4209-8749-E96AAE534F64}" srcOrd="26" destOrd="0" presId="urn:microsoft.com/office/officeart/2008/layout/AscendingPictureAccentProcess"/>
    <dgm:cxn modelId="{71AD42AE-9A19-4A01-8506-D8A94435EDE0}" type="presParOf" srcId="{FB0E4BBF-3851-47A1-88EF-D530F8238BE4}" destId="{41AED63A-7DE7-492F-A5DA-9678A7F778BB}" srcOrd="27" destOrd="0" presId="urn:microsoft.com/office/officeart/2008/layout/AscendingPictureAccentProcess"/>
    <dgm:cxn modelId="{BB0558FF-5B8C-4F72-B926-385728A1EF04}" type="presParOf" srcId="{41AED63A-7DE7-492F-A5DA-9678A7F778BB}" destId="{4B55BA40-4663-471B-A3FC-B04D1BF17B25}" srcOrd="0" destOrd="0" presId="urn:microsoft.com/office/officeart/2008/layout/AscendingPictureAccentProcess"/>
    <dgm:cxn modelId="{344817A4-8447-4234-A787-6A72B7D94975}" type="presParOf" srcId="{FB0E4BBF-3851-47A1-88EF-D530F8238BE4}" destId="{987AA3AC-264C-4AD7-8FBF-522E482E2907}" srcOrd="28" destOrd="0" presId="urn:microsoft.com/office/officeart/2008/layout/AscendingPictureAccentProcess"/>
    <dgm:cxn modelId="{C3D1F175-D832-4CDE-896E-1D66C1BC4EE7}" type="presParOf" srcId="{FB0E4BBF-3851-47A1-88EF-D530F8238BE4}" destId="{77E352C7-08F6-46A5-B103-73821ED42367}" srcOrd="29" destOrd="0" presId="urn:microsoft.com/office/officeart/2008/layout/AscendingPictureAccentProcess"/>
    <dgm:cxn modelId="{87F5DAAE-4AFB-4D32-B12B-BB2F5620B5E3}" type="presParOf" srcId="{77E352C7-08F6-46A5-B103-73821ED42367}" destId="{7BB27084-744D-4C02-B47F-A62CF61D9973}" srcOrd="0" destOrd="0" presId="urn:microsoft.com/office/officeart/2008/layout/AscendingPictureAccentProcess"/>
    <dgm:cxn modelId="{3840393E-1E06-4585-9128-F17E029779A4}" type="presParOf" srcId="{FB0E4BBF-3851-47A1-88EF-D530F8238BE4}" destId="{E07AB918-1274-483A-9E56-BD908C7843F3}" srcOrd="30" destOrd="0" presId="urn:microsoft.com/office/officeart/2008/layout/AscendingPictureAccentProcess"/>
    <dgm:cxn modelId="{DB4315CC-D429-471D-9C90-617E98800DF5}" type="presParOf" srcId="{FB0E4BBF-3851-47A1-88EF-D530F8238BE4}" destId="{F5EC4F83-C184-4089-ACAF-DF34DB5C9CF9}" srcOrd="31" destOrd="0" presId="urn:microsoft.com/office/officeart/2008/layout/AscendingPictureAccentProcess"/>
    <dgm:cxn modelId="{C2E03E23-89EC-48DA-81E3-B6B654FCA717}" type="presParOf" srcId="{F5EC4F83-C184-4089-ACAF-DF34DB5C9CF9}" destId="{06E38FA3-6AE1-4C25-952A-F675617D864C}" srcOrd="0" destOrd="0" presId="urn:microsoft.com/office/officeart/2008/layout/AscendingPictureAccen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EDA6D56-E64F-435D-8EF5-2CB250C71F5D}" type="doc">
      <dgm:prSet loTypeId="urn:microsoft.com/office/officeart/2008/layout/AscendingPictureAccentProcess" loCatId="process" qsTypeId="urn:microsoft.com/office/officeart/2005/8/quickstyle/3d1" qsCatId="3D" csTypeId="urn:microsoft.com/office/officeart/2005/8/colors/accent1_2" csCatId="accent1" phldr="1"/>
      <dgm:spPr/>
    </dgm:pt>
    <dgm:pt modelId="{F4DB96C6-1DB3-4796-99A6-FB2D43F38C7F}">
      <dgm:prSet phldrT="[Texto]" custT="1"/>
      <dgm:spPr>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spcFirstLastPara="0" vert="horz" wrap="square" lIns="70739" tIns="11430" rIns="11430" bIns="11430" numCol="1" spcCol="1270" anchor="ctr" anchorCtr="0"/>
        <a:lstStyle/>
        <a:p>
          <a:pPr marL="0" lvl="0" indent="0" algn="l" defTabSz="133350">
            <a:lnSpc>
              <a:spcPct val="90000"/>
            </a:lnSpc>
            <a:spcBef>
              <a:spcPct val="0"/>
            </a:spcBef>
            <a:spcAft>
              <a:spcPct val="35000"/>
            </a:spcAft>
            <a:buNone/>
          </a:pPr>
          <a:r>
            <a:rPr lang="es-ES" sz="300" kern="1200" dirty="0">
              <a:solidFill>
                <a:prstClr val="white"/>
              </a:solidFill>
              <a:latin typeface="Georgia"/>
              <a:ea typeface="+mn-ea"/>
              <a:cs typeface="+mn-cs"/>
            </a:rPr>
            <a:t>Entorno</a:t>
          </a:r>
        </a:p>
      </dgm:t>
    </dgm:pt>
    <dgm:pt modelId="{8E9EA6B0-43A9-4DDC-8DF6-EFE1376FDE31}" type="parTrans" cxnId="{CC8AD685-F973-4883-B6CC-20D9125289EC}">
      <dgm:prSet/>
      <dgm:spPr/>
      <dgm:t>
        <a:bodyPr/>
        <a:lstStyle/>
        <a:p>
          <a:endParaRPr lang="es-ES" sz="300"/>
        </a:p>
      </dgm:t>
    </dgm:pt>
    <dgm:pt modelId="{4889EDD6-8C53-42DF-9CCE-631889CB5700}" type="sibTrans" cxnId="{CC8AD685-F973-4883-B6CC-20D9125289EC}">
      <dgm:prSet/>
      <dgm:spPr/>
      <dgm:t>
        <a:bodyPr/>
        <a:lstStyle/>
        <a:p>
          <a:endParaRPr lang="es-ES" sz="300"/>
        </a:p>
      </dgm:t>
    </dgm:pt>
    <dgm:pt modelId="{A16E5404-B908-4601-9E42-AAC51512D97F}">
      <dgm:prSet phldrT="[Texto]" custT="1"/>
      <dgm:spPr>
        <a:solidFill>
          <a:srgbClr val="FF0000"/>
        </a:solidFill>
      </dgm:spPr>
      <dgm:t>
        <a:bodyPr/>
        <a:lstStyle/>
        <a:p>
          <a:r>
            <a:rPr lang="es-ES" sz="300" dirty="0"/>
            <a:t>Acciones</a:t>
          </a:r>
        </a:p>
      </dgm:t>
    </dgm:pt>
    <dgm:pt modelId="{56255BF7-38C5-4D9E-B7DC-6E209A5B4AF0}" type="parTrans" cxnId="{03895D0D-0DA7-4FB5-92FF-4814C81E0AED}">
      <dgm:prSet/>
      <dgm:spPr/>
      <dgm:t>
        <a:bodyPr/>
        <a:lstStyle/>
        <a:p>
          <a:endParaRPr lang="es-ES" sz="300"/>
        </a:p>
      </dgm:t>
    </dgm:pt>
    <dgm:pt modelId="{4344CFD1-73A2-43C2-8E31-ABC289B20303}" type="sibTrans" cxnId="{03895D0D-0DA7-4FB5-92FF-4814C81E0AED}">
      <dgm:prSet/>
      <dgm:spPr/>
      <dgm:t>
        <a:bodyPr/>
        <a:lstStyle/>
        <a:p>
          <a:endParaRPr lang="es-ES" sz="300"/>
        </a:p>
      </dgm:t>
    </dgm:pt>
    <dgm:pt modelId="{AD198CEC-47AF-46E2-8CA2-195EA0EE03B3}">
      <dgm:prSet phldrT="[Texto]" custT="1"/>
      <dgm:spPr>
        <a:solidFill>
          <a:srgbClr val="FF0000"/>
        </a:solidFill>
      </dgm:spPr>
      <dgm:t>
        <a:bodyPr/>
        <a:lstStyle/>
        <a:p>
          <a:r>
            <a:rPr lang="es-ES" sz="300" dirty="0"/>
            <a:t>Recompensas</a:t>
          </a:r>
        </a:p>
      </dgm:t>
    </dgm:pt>
    <dgm:pt modelId="{9DE879D2-0382-4CF8-9A8E-BF7DADCC6A8B}" type="parTrans" cxnId="{14B9C0AC-7DE4-417C-89AE-2CB038A2AE4F}">
      <dgm:prSet/>
      <dgm:spPr/>
      <dgm:t>
        <a:bodyPr/>
        <a:lstStyle/>
        <a:p>
          <a:endParaRPr lang="es-ES" sz="300"/>
        </a:p>
      </dgm:t>
    </dgm:pt>
    <dgm:pt modelId="{1E2E3368-AFCA-484D-B15B-86D84E297C92}" type="sibTrans" cxnId="{14B9C0AC-7DE4-417C-89AE-2CB038A2AE4F}">
      <dgm:prSet/>
      <dgm:spPr/>
      <dgm:t>
        <a:bodyPr/>
        <a:lstStyle/>
        <a:p>
          <a:endParaRPr lang="es-ES" sz="300"/>
        </a:p>
      </dgm:t>
    </dgm:pt>
    <dgm:pt modelId="{B64D76F0-5AA6-4EC2-AF02-64BE9DFD1416}">
      <dgm:prSet phldrT="[Texto]" custT="1"/>
      <dgm:spPr>
        <a:solidFill>
          <a:srgbClr val="FF0000"/>
        </a:solidFill>
      </dgm:spPr>
      <dgm:t>
        <a:bodyPr/>
        <a:lstStyle/>
        <a:p>
          <a:r>
            <a:rPr lang="es-ES" sz="300" dirty="0"/>
            <a:t>Episodio</a:t>
          </a:r>
        </a:p>
      </dgm:t>
    </dgm:pt>
    <dgm:pt modelId="{99CD4030-9A5A-413E-8385-94FCB92E1FC9}" type="parTrans" cxnId="{4B2DE81A-7D7F-471D-8D43-B8CFC17103D6}">
      <dgm:prSet/>
      <dgm:spPr/>
      <dgm:t>
        <a:bodyPr/>
        <a:lstStyle/>
        <a:p>
          <a:endParaRPr lang="es-ES" sz="300"/>
        </a:p>
      </dgm:t>
    </dgm:pt>
    <dgm:pt modelId="{A7B67107-0A5D-447B-BF44-985278E1A9D0}" type="sibTrans" cxnId="{4B2DE81A-7D7F-471D-8D43-B8CFC17103D6}">
      <dgm:prSet/>
      <dgm:spPr/>
      <dgm:t>
        <a:bodyPr/>
        <a:lstStyle/>
        <a:p>
          <a:endParaRPr lang="es-ES" sz="300"/>
        </a:p>
      </dgm:t>
    </dgm:pt>
    <dgm:pt modelId="{3A0B1DBE-6FA6-464D-8B80-A19F8B08CA40}">
      <dgm:prSet phldrT="[Texto]" custT="1"/>
      <dgm:spPr>
        <a:solidFill>
          <a:srgbClr val="FF0000"/>
        </a:solidFill>
      </dgm:spPr>
      <dgm:t>
        <a:bodyPr/>
        <a:lstStyle/>
        <a:p>
          <a:r>
            <a:rPr lang="es-ES" sz="300" dirty="0"/>
            <a:t>Explotación Vs Exploración</a:t>
          </a:r>
        </a:p>
      </dgm:t>
    </dgm:pt>
    <dgm:pt modelId="{2B548030-4206-42BD-880B-FE6B0D4124C8}" type="parTrans" cxnId="{02F93EF4-EED7-4B3F-B35C-8229FF8A734B}">
      <dgm:prSet/>
      <dgm:spPr/>
      <dgm:t>
        <a:bodyPr/>
        <a:lstStyle/>
        <a:p>
          <a:endParaRPr lang="es-ES" sz="300"/>
        </a:p>
      </dgm:t>
    </dgm:pt>
    <dgm:pt modelId="{B87CFDFF-9C5D-451F-9A7F-9C96B4DFD652}" type="sibTrans" cxnId="{02F93EF4-EED7-4B3F-B35C-8229FF8A734B}">
      <dgm:prSet/>
      <dgm:spPr/>
      <dgm:t>
        <a:bodyPr/>
        <a:lstStyle/>
        <a:p>
          <a:endParaRPr lang="es-ES" sz="300"/>
        </a:p>
      </dgm:t>
    </dgm:pt>
    <dgm:pt modelId="{3B01349B-AFDF-4B5E-9B1C-AB9F246C6968}">
      <dgm:prSet phldrT="[Texto]" custT="1"/>
      <dgm:spPr>
        <a:solidFill>
          <a:srgbClr val="FF0000"/>
        </a:solidFill>
      </dgm:spPr>
      <dgm:t>
        <a:bodyPr/>
        <a:lstStyle/>
        <a:p>
          <a:r>
            <a:rPr lang="es-ES" sz="300" dirty="0"/>
            <a:t>Memoria Repetición</a:t>
          </a:r>
        </a:p>
      </dgm:t>
    </dgm:pt>
    <dgm:pt modelId="{90FCAC64-1897-4500-A137-634782D2082D}" type="parTrans" cxnId="{B401B52E-4155-451E-8C79-CA63E6D25B34}">
      <dgm:prSet/>
      <dgm:spPr/>
      <dgm:t>
        <a:bodyPr/>
        <a:lstStyle/>
        <a:p>
          <a:endParaRPr lang="es-ES" sz="300"/>
        </a:p>
      </dgm:t>
    </dgm:pt>
    <dgm:pt modelId="{ABC0C871-51FB-4F54-99EE-B98814C33822}" type="sibTrans" cxnId="{B401B52E-4155-451E-8C79-CA63E6D25B34}">
      <dgm:prSet/>
      <dgm:spPr/>
      <dgm:t>
        <a:bodyPr/>
        <a:lstStyle/>
        <a:p>
          <a:endParaRPr lang="es-ES" sz="300"/>
        </a:p>
      </dgm:t>
    </dgm:pt>
    <dgm:pt modelId="{F8071ACC-0A89-4B3F-80EA-12A659F6E1E2}">
      <dgm:prSet phldrT="[Texto]" custT="1"/>
      <dgm:spPr>
        <a:solidFill>
          <a:srgbClr val="FF0000"/>
        </a:solidFill>
      </dgm:spPr>
      <dgm:t>
        <a:bodyPr/>
        <a:lstStyle/>
        <a:p>
          <a:r>
            <a:rPr lang="es-ES" sz="300" dirty="0"/>
            <a:t>Entrenamiento</a:t>
          </a:r>
        </a:p>
      </dgm:t>
    </dgm:pt>
    <dgm:pt modelId="{74F4B493-B6BE-42D6-802B-539C08805DDF}" type="parTrans" cxnId="{487C600A-E6FE-4AE8-B921-A5A1F78BAFCE}">
      <dgm:prSet/>
      <dgm:spPr/>
      <dgm:t>
        <a:bodyPr/>
        <a:lstStyle/>
        <a:p>
          <a:endParaRPr lang="es-ES" sz="300"/>
        </a:p>
      </dgm:t>
    </dgm:pt>
    <dgm:pt modelId="{409FB3D0-F6C1-47D7-AB66-B1BD42088510}" type="sibTrans" cxnId="{487C600A-E6FE-4AE8-B921-A5A1F78BAFCE}">
      <dgm:prSet/>
      <dgm:spPr/>
      <dgm:t>
        <a:bodyPr/>
        <a:lstStyle/>
        <a:p>
          <a:endParaRPr lang="es-ES" sz="300"/>
        </a:p>
      </dgm:t>
    </dgm:pt>
    <dgm:pt modelId="{2F84B2A2-F7EF-43C9-82D2-E4C4987D4FD7}">
      <dgm:prSet phldrT="[Texto]"/>
      <dgm:spPr/>
    </dgm:pt>
    <dgm:pt modelId="{477E7E64-03E5-4B6A-B224-5C3F0C7A58A1}" type="parTrans" cxnId="{0E34DBDC-6BDD-461E-94B5-9934AC5A505C}">
      <dgm:prSet/>
      <dgm:spPr/>
      <dgm:t>
        <a:bodyPr/>
        <a:lstStyle/>
        <a:p>
          <a:endParaRPr lang="es-ES" sz="300"/>
        </a:p>
      </dgm:t>
    </dgm:pt>
    <dgm:pt modelId="{757A1A8E-45E0-407A-8045-1D3CDB61586B}" type="sibTrans" cxnId="{0E34DBDC-6BDD-461E-94B5-9934AC5A505C}">
      <dgm:prSet/>
      <dgm:spPr/>
      <dgm:t>
        <a:bodyPr/>
        <a:lstStyle/>
        <a:p>
          <a:endParaRPr lang="es-ES" sz="300"/>
        </a:p>
      </dgm:t>
    </dgm:pt>
    <dgm:pt modelId="{FB0E4BBF-3851-47A1-88EF-D530F8238BE4}" type="pres">
      <dgm:prSet presAssocID="{EEDA6D56-E64F-435D-8EF5-2CB250C71F5D}" presName="Name0" presStyleCnt="0">
        <dgm:presLayoutVars>
          <dgm:chMax val="7"/>
          <dgm:chPref val="7"/>
          <dgm:dir/>
        </dgm:presLayoutVars>
      </dgm:prSet>
      <dgm:spPr/>
    </dgm:pt>
    <dgm:pt modelId="{3E65CBCC-C84D-4D8F-B26C-23FB982D1CEE}" type="pres">
      <dgm:prSet presAssocID="{EEDA6D56-E64F-435D-8EF5-2CB250C71F5D}" presName="dot1" presStyleLbl="alignNode1" presStyleIdx="0" presStyleCnt="18"/>
      <dgm:spPr/>
    </dgm:pt>
    <dgm:pt modelId="{1DA5D0CA-8FCB-4E42-ABA2-AB630BC9DEC5}" type="pres">
      <dgm:prSet presAssocID="{EEDA6D56-E64F-435D-8EF5-2CB250C71F5D}" presName="dot2" presStyleLbl="alignNode1" presStyleIdx="1" presStyleCnt="18"/>
      <dgm:spPr/>
    </dgm:pt>
    <dgm:pt modelId="{72CB24F8-7DD0-467C-8078-658816513D79}" type="pres">
      <dgm:prSet presAssocID="{EEDA6D56-E64F-435D-8EF5-2CB250C71F5D}" presName="dot3" presStyleLbl="alignNode1" presStyleIdx="2" presStyleCnt="18"/>
      <dgm:spPr/>
    </dgm:pt>
    <dgm:pt modelId="{F7A28B7C-EADD-4042-A1A7-0EFA712FCD2F}" type="pres">
      <dgm:prSet presAssocID="{EEDA6D56-E64F-435D-8EF5-2CB250C71F5D}" presName="dot4" presStyleLbl="alignNode1" presStyleIdx="3" presStyleCnt="18"/>
      <dgm:spPr/>
    </dgm:pt>
    <dgm:pt modelId="{39DA3EFB-CC09-460C-A466-AAD6B0D20AF6}" type="pres">
      <dgm:prSet presAssocID="{EEDA6D56-E64F-435D-8EF5-2CB250C71F5D}" presName="dot5" presStyleLbl="alignNode1" presStyleIdx="4" presStyleCnt="18"/>
      <dgm:spPr/>
    </dgm:pt>
    <dgm:pt modelId="{73519892-4ED5-4558-A301-8E5D842594CD}" type="pres">
      <dgm:prSet presAssocID="{EEDA6D56-E64F-435D-8EF5-2CB250C71F5D}" presName="dot6" presStyleLbl="alignNode1" presStyleIdx="5" presStyleCnt="18"/>
      <dgm:spPr/>
    </dgm:pt>
    <dgm:pt modelId="{F8E82ED7-D24C-466B-ACEF-6C03053CFB37}" type="pres">
      <dgm:prSet presAssocID="{EEDA6D56-E64F-435D-8EF5-2CB250C71F5D}" presName="dot7" presStyleLbl="alignNode1" presStyleIdx="6" presStyleCnt="18"/>
      <dgm:spPr/>
    </dgm:pt>
    <dgm:pt modelId="{2853A440-1596-44C6-A9A1-04FE1662B1A2}" type="pres">
      <dgm:prSet presAssocID="{EEDA6D56-E64F-435D-8EF5-2CB250C71F5D}" presName="dot8" presStyleLbl="alignNode1" presStyleIdx="7" presStyleCnt="18"/>
      <dgm:spPr/>
    </dgm:pt>
    <dgm:pt modelId="{7C6E9214-9FBE-420F-805C-BB2672FEF1C5}" type="pres">
      <dgm:prSet presAssocID="{EEDA6D56-E64F-435D-8EF5-2CB250C71F5D}" presName="dot9" presStyleLbl="alignNode1" presStyleIdx="8" presStyleCnt="18"/>
      <dgm:spPr/>
    </dgm:pt>
    <dgm:pt modelId="{4B8FE4E2-10B6-46B3-AE70-4B96234F8130}" type="pres">
      <dgm:prSet presAssocID="{EEDA6D56-E64F-435D-8EF5-2CB250C71F5D}" presName="dot10" presStyleLbl="alignNode1" presStyleIdx="9" presStyleCnt="18"/>
      <dgm:spPr/>
    </dgm:pt>
    <dgm:pt modelId="{13BA9661-80EB-4B05-AD86-FD6A792A0098}" type="pres">
      <dgm:prSet presAssocID="{EEDA6D56-E64F-435D-8EF5-2CB250C71F5D}" presName="dot11" presStyleLbl="alignNode1" presStyleIdx="10" presStyleCnt="18"/>
      <dgm:spPr/>
    </dgm:pt>
    <dgm:pt modelId="{F6FCC44E-8E3D-40AD-8012-42E6BEB0CBB2}" type="pres">
      <dgm:prSet presAssocID="{EEDA6D56-E64F-435D-8EF5-2CB250C71F5D}" presName="dotArrow1" presStyleLbl="alignNode1" presStyleIdx="11" presStyleCnt="18"/>
      <dgm:spPr/>
    </dgm:pt>
    <dgm:pt modelId="{AF7D0E74-CDB7-47F9-A3D1-72377A9C8048}" type="pres">
      <dgm:prSet presAssocID="{EEDA6D56-E64F-435D-8EF5-2CB250C71F5D}" presName="dotArrow2" presStyleLbl="alignNode1" presStyleIdx="12" presStyleCnt="18"/>
      <dgm:spPr/>
    </dgm:pt>
    <dgm:pt modelId="{0151B865-F5FA-4F63-860D-BC29717A8E96}" type="pres">
      <dgm:prSet presAssocID="{EEDA6D56-E64F-435D-8EF5-2CB250C71F5D}" presName="dotArrow3" presStyleLbl="alignNode1" presStyleIdx="13" presStyleCnt="18"/>
      <dgm:spPr/>
    </dgm:pt>
    <dgm:pt modelId="{BA65214F-78A7-4993-895A-BD37FCDBD86B}" type="pres">
      <dgm:prSet presAssocID="{EEDA6D56-E64F-435D-8EF5-2CB250C71F5D}" presName="dotArrow4" presStyleLbl="alignNode1" presStyleIdx="14" presStyleCnt="18"/>
      <dgm:spPr/>
    </dgm:pt>
    <dgm:pt modelId="{1373446E-CA5C-441F-89FE-DF1F7389A15F}" type="pres">
      <dgm:prSet presAssocID="{EEDA6D56-E64F-435D-8EF5-2CB250C71F5D}" presName="dotArrow5" presStyleLbl="alignNode1" presStyleIdx="15" presStyleCnt="18"/>
      <dgm:spPr/>
    </dgm:pt>
    <dgm:pt modelId="{65D31325-2F35-43D5-B1A0-36DD2B7D84E0}" type="pres">
      <dgm:prSet presAssocID="{EEDA6D56-E64F-435D-8EF5-2CB250C71F5D}" presName="dotArrow6" presStyleLbl="alignNode1" presStyleIdx="16" presStyleCnt="18"/>
      <dgm:spPr/>
    </dgm:pt>
    <dgm:pt modelId="{5E75311B-0F14-4AB0-9DC1-577E189855A6}" type="pres">
      <dgm:prSet presAssocID="{EEDA6D56-E64F-435D-8EF5-2CB250C71F5D}" presName="dotArrow7" presStyleLbl="alignNode1" presStyleIdx="17" presStyleCnt="18"/>
      <dgm:spPr/>
    </dgm:pt>
    <dgm:pt modelId="{0850AA8B-DCC9-4984-AFEF-E4B5AFA50623}" type="pres">
      <dgm:prSet presAssocID="{F4DB96C6-1DB3-4796-99A6-FB2D43F38C7F}" presName="parTx1" presStyleLbl="node1" presStyleIdx="0" presStyleCnt="7"/>
      <dgm:spPr/>
    </dgm:pt>
    <dgm:pt modelId="{3C27E5CF-31E2-4950-A694-F300A7FB2807}" type="pres">
      <dgm:prSet presAssocID="{4889EDD6-8C53-42DF-9CCE-631889CB5700}" presName="picture1" presStyleCnt="0"/>
      <dgm:spPr/>
    </dgm:pt>
    <dgm:pt modelId="{3B213081-5E23-4C8B-A0C3-36DDDB3E052C}" type="pres">
      <dgm:prSet presAssocID="{4889EDD6-8C53-42DF-9CCE-631889CB5700}" presName="imageRepeatNode" presStyleLbl="fgImgPlace1" presStyleIdx="0" presStyleCnt="7"/>
      <dgm:spPr/>
    </dgm:pt>
    <dgm:pt modelId="{A313E6E8-7FBD-4718-9357-379BA7D76047}" type="pres">
      <dgm:prSet presAssocID="{A16E5404-B908-4601-9E42-AAC51512D97F}" presName="parTx2" presStyleLbl="node1" presStyleIdx="1" presStyleCnt="7"/>
      <dgm:spPr/>
    </dgm:pt>
    <dgm:pt modelId="{E09F4AB7-D1B4-402F-86E7-0B228FBB50CF}" type="pres">
      <dgm:prSet presAssocID="{4344CFD1-73A2-43C2-8E31-ABC289B20303}" presName="picture2" presStyleCnt="0"/>
      <dgm:spPr/>
    </dgm:pt>
    <dgm:pt modelId="{94D6A451-4C80-4E51-9687-0148C9AB4265}" type="pres">
      <dgm:prSet presAssocID="{4344CFD1-73A2-43C2-8E31-ABC289B20303}" presName="imageRepeatNode" presStyleLbl="fgImgPlace1" presStyleIdx="1" presStyleCnt="7"/>
      <dgm:spPr/>
    </dgm:pt>
    <dgm:pt modelId="{6B70B3B8-312C-4CE1-8BA6-AD2ABF61AB50}" type="pres">
      <dgm:prSet presAssocID="{AD198CEC-47AF-46E2-8CA2-195EA0EE03B3}" presName="parTx3" presStyleLbl="node1" presStyleIdx="2" presStyleCnt="7"/>
      <dgm:spPr/>
    </dgm:pt>
    <dgm:pt modelId="{BEA0D8C4-1800-4DA1-86C8-617C5EFA9543}" type="pres">
      <dgm:prSet presAssocID="{1E2E3368-AFCA-484D-B15B-86D84E297C92}" presName="picture3" presStyleCnt="0"/>
      <dgm:spPr/>
    </dgm:pt>
    <dgm:pt modelId="{E94CE135-447D-4F9E-9F56-F5267738C1F3}" type="pres">
      <dgm:prSet presAssocID="{1E2E3368-AFCA-484D-B15B-86D84E297C92}" presName="imageRepeatNode" presStyleLbl="fgImgPlace1" presStyleIdx="2" presStyleCnt="7"/>
      <dgm:spPr/>
    </dgm:pt>
    <dgm:pt modelId="{A573F81C-443A-4860-A004-AF30362E7360}" type="pres">
      <dgm:prSet presAssocID="{B64D76F0-5AA6-4EC2-AF02-64BE9DFD1416}" presName="parTx4" presStyleLbl="node1" presStyleIdx="3" presStyleCnt="7"/>
      <dgm:spPr/>
    </dgm:pt>
    <dgm:pt modelId="{A7C51851-1974-4017-AEB5-66B9D189A1DC}" type="pres">
      <dgm:prSet presAssocID="{A7B67107-0A5D-447B-BF44-985278E1A9D0}" presName="picture4" presStyleCnt="0"/>
      <dgm:spPr/>
    </dgm:pt>
    <dgm:pt modelId="{1F4BEB53-E1C8-40EF-BBFF-1C6430773CC1}" type="pres">
      <dgm:prSet presAssocID="{A7B67107-0A5D-447B-BF44-985278E1A9D0}" presName="imageRepeatNode" presStyleLbl="fgImgPlace1" presStyleIdx="3" presStyleCnt="7"/>
      <dgm:spPr/>
    </dgm:pt>
    <dgm:pt modelId="{63E7DA36-4E02-4209-8749-E96AAE534F64}" type="pres">
      <dgm:prSet presAssocID="{3A0B1DBE-6FA6-464D-8B80-A19F8B08CA40}" presName="parTx5" presStyleLbl="node1" presStyleIdx="4" presStyleCnt="7"/>
      <dgm:spPr/>
    </dgm:pt>
    <dgm:pt modelId="{41AED63A-7DE7-492F-A5DA-9678A7F778BB}" type="pres">
      <dgm:prSet presAssocID="{B87CFDFF-9C5D-451F-9A7F-9C96B4DFD652}" presName="picture5" presStyleCnt="0"/>
      <dgm:spPr/>
    </dgm:pt>
    <dgm:pt modelId="{4B55BA40-4663-471B-A3FC-B04D1BF17B25}" type="pres">
      <dgm:prSet presAssocID="{B87CFDFF-9C5D-451F-9A7F-9C96B4DFD652}" presName="imageRepeatNode" presStyleLbl="fgImgPlace1" presStyleIdx="4" presStyleCnt="7"/>
      <dgm:spPr/>
    </dgm:pt>
    <dgm:pt modelId="{987AA3AC-264C-4AD7-8FBF-522E482E2907}" type="pres">
      <dgm:prSet presAssocID="{3B01349B-AFDF-4B5E-9B1C-AB9F246C6968}" presName="parTx6" presStyleLbl="node1" presStyleIdx="5" presStyleCnt="7"/>
      <dgm:spPr/>
    </dgm:pt>
    <dgm:pt modelId="{77E352C7-08F6-46A5-B103-73821ED42367}" type="pres">
      <dgm:prSet presAssocID="{ABC0C871-51FB-4F54-99EE-B98814C33822}" presName="picture6" presStyleCnt="0"/>
      <dgm:spPr/>
    </dgm:pt>
    <dgm:pt modelId="{7BB27084-744D-4C02-B47F-A62CF61D9973}" type="pres">
      <dgm:prSet presAssocID="{ABC0C871-51FB-4F54-99EE-B98814C33822}" presName="imageRepeatNode" presStyleLbl="fgImgPlace1" presStyleIdx="5" presStyleCnt="7"/>
      <dgm:spPr/>
    </dgm:pt>
    <dgm:pt modelId="{E07AB918-1274-483A-9E56-BD908C7843F3}" type="pres">
      <dgm:prSet presAssocID="{F8071ACC-0A89-4B3F-80EA-12A659F6E1E2}" presName="parTx7" presStyleLbl="node1" presStyleIdx="6" presStyleCnt="7"/>
      <dgm:spPr/>
    </dgm:pt>
    <dgm:pt modelId="{F5EC4F83-C184-4089-ACAF-DF34DB5C9CF9}" type="pres">
      <dgm:prSet presAssocID="{409FB3D0-F6C1-47D7-AB66-B1BD42088510}" presName="picture7" presStyleCnt="0"/>
      <dgm:spPr/>
    </dgm:pt>
    <dgm:pt modelId="{06E38FA3-6AE1-4C25-952A-F675617D864C}" type="pres">
      <dgm:prSet presAssocID="{409FB3D0-F6C1-47D7-AB66-B1BD42088510}" presName="imageRepeatNode" presStyleLbl="fgImgPlace1" presStyleIdx="6" presStyleCnt="7"/>
      <dgm:spPr/>
    </dgm:pt>
  </dgm:ptLst>
  <dgm:cxnLst>
    <dgm:cxn modelId="{487C600A-E6FE-4AE8-B921-A5A1F78BAFCE}" srcId="{EEDA6D56-E64F-435D-8EF5-2CB250C71F5D}" destId="{F8071ACC-0A89-4B3F-80EA-12A659F6E1E2}" srcOrd="6" destOrd="0" parTransId="{74F4B493-B6BE-42D6-802B-539C08805DDF}" sibTransId="{409FB3D0-F6C1-47D7-AB66-B1BD42088510}"/>
    <dgm:cxn modelId="{8D78CF0A-C1DC-41F0-849A-9BAF0FC827A1}" type="presOf" srcId="{EEDA6D56-E64F-435D-8EF5-2CB250C71F5D}" destId="{FB0E4BBF-3851-47A1-88EF-D530F8238BE4}" srcOrd="0" destOrd="0" presId="urn:microsoft.com/office/officeart/2008/layout/AscendingPictureAccentProcess"/>
    <dgm:cxn modelId="{03895D0D-0DA7-4FB5-92FF-4814C81E0AED}" srcId="{EEDA6D56-E64F-435D-8EF5-2CB250C71F5D}" destId="{A16E5404-B908-4601-9E42-AAC51512D97F}" srcOrd="1" destOrd="0" parTransId="{56255BF7-38C5-4D9E-B7DC-6E209A5B4AF0}" sibTransId="{4344CFD1-73A2-43C2-8E31-ABC289B20303}"/>
    <dgm:cxn modelId="{4B2DE81A-7D7F-471D-8D43-B8CFC17103D6}" srcId="{EEDA6D56-E64F-435D-8EF5-2CB250C71F5D}" destId="{B64D76F0-5AA6-4EC2-AF02-64BE9DFD1416}" srcOrd="3" destOrd="0" parTransId="{99CD4030-9A5A-413E-8385-94FCB92E1FC9}" sibTransId="{A7B67107-0A5D-447B-BF44-985278E1A9D0}"/>
    <dgm:cxn modelId="{94055727-A342-46D2-B574-A66CC835A039}" type="presOf" srcId="{3A0B1DBE-6FA6-464D-8B80-A19F8B08CA40}" destId="{63E7DA36-4E02-4209-8749-E96AAE534F64}" srcOrd="0" destOrd="0" presId="urn:microsoft.com/office/officeart/2008/layout/AscendingPictureAccentProcess"/>
    <dgm:cxn modelId="{B401B52E-4155-451E-8C79-CA63E6D25B34}" srcId="{EEDA6D56-E64F-435D-8EF5-2CB250C71F5D}" destId="{3B01349B-AFDF-4B5E-9B1C-AB9F246C6968}" srcOrd="5" destOrd="0" parTransId="{90FCAC64-1897-4500-A137-634782D2082D}" sibTransId="{ABC0C871-51FB-4F54-99EE-B98814C33822}"/>
    <dgm:cxn modelId="{554AC42F-4F49-424D-8827-21350EC915C6}" type="presOf" srcId="{ABC0C871-51FB-4F54-99EE-B98814C33822}" destId="{7BB27084-744D-4C02-B47F-A62CF61D9973}" srcOrd="0" destOrd="0" presId="urn:microsoft.com/office/officeart/2008/layout/AscendingPictureAccentProcess"/>
    <dgm:cxn modelId="{3BA97630-9933-4B7E-9C7B-87B9F3D5ECCA}" type="presOf" srcId="{A7B67107-0A5D-447B-BF44-985278E1A9D0}" destId="{1F4BEB53-E1C8-40EF-BBFF-1C6430773CC1}" srcOrd="0" destOrd="0" presId="urn:microsoft.com/office/officeart/2008/layout/AscendingPictureAccentProcess"/>
    <dgm:cxn modelId="{D3F00141-941D-41D8-B452-8E45F9B4FD34}" type="presOf" srcId="{1E2E3368-AFCA-484D-B15B-86D84E297C92}" destId="{E94CE135-447D-4F9E-9F56-F5267738C1F3}" srcOrd="0" destOrd="0" presId="urn:microsoft.com/office/officeart/2008/layout/AscendingPictureAccentProcess"/>
    <dgm:cxn modelId="{E3AD3C66-B9FB-4382-BC04-CAA77A73B13F}" type="presOf" srcId="{4344CFD1-73A2-43C2-8E31-ABC289B20303}" destId="{94D6A451-4C80-4E51-9687-0148C9AB4265}" srcOrd="0" destOrd="0" presId="urn:microsoft.com/office/officeart/2008/layout/AscendingPictureAccentProcess"/>
    <dgm:cxn modelId="{A831C276-20EB-4A58-84B6-B49E88ED8944}" type="presOf" srcId="{F4DB96C6-1DB3-4796-99A6-FB2D43F38C7F}" destId="{0850AA8B-DCC9-4984-AFEF-E4B5AFA50623}" srcOrd="0" destOrd="0" presId="urn:microsoft.com/office/officeart/2008/layout/AscendingPictureAccentProcess"/>
    <dgm:cxn modelId="{CC8AD685-F973-4883-B6CC-20D9125289EC}" srcId="{EEDA6D56-E64F-435D-8EF5-2CB250C71F5D}" destId="{F4DB96C6-1DB3-4796-99A6-FB2D43F38C7F}" srcOrd="0" destOrd="0" parTransId="{8E9EA6B0-43A9-4DDC-8DF6-EFE1376FDE31}" sibTransId="{4889EDD6-8C53-42DF-9CCE-631889CB5700}"/>
    <dgm:cxn modelId="{D97CFE90-BDB0-4160-B150-3596D887EABE}" type="presOf" srcId="{B87CFDFF-9C5D-451F-9A7F-9C96B4DFD652}" destId="{4B55BA40-4663-471B-A3FC-B04D1BF17B25}" srcOrd="0" destOrd="0" presId="urn:microsoft.com/office/officeart/2008/layout/AscendingPictureAccentProcess"/>
    <dgm:cxn modelId="{EC4EC5A3-C9E9-44FD-BA6D-CDBE7B331A9F}" type="presOf" srcId="{B64D76F0-5AA6-4EC2-AF02-64BE9DFD1416}" destId="{A573F81C-443A-4860-A004-AF30362E7360}" srcOrd="0" destOrd="0" presId="urn:microsoft.com/office/officeart/2008/layout/AscendingPictureAccentProcess"/>
    <dgm:cxn modelId="{14B9C0AC-7DE4-417C-89AE-2CB038A2AE4F}" srcId="{EEDA6D56-E64F-435D-8EF5-2CB250C71F5D}" destId="{AD198CEC-47AF-46E2-8CA2-195EA0EE03B3}" srcOrd="2" destOrd="0" parTransId="{9DE879D2-0382-4CF8-9A8E-BF7DADCC6A8B}" sibTransId="{1E2E3368-AFCA-484D-B15B-86D84E297C92}"/>
    <dgm:cxn modelId="{98A5DAB3-27C9-4B38-AC5A-98CCCD7CF610}" type="presOf" srcId="{3B01349B-AFDF-4B5E-9B1C-AB9F246C6968}" destId="{987AA3AC-264C-4AD7-8FBF-522E482E2907}" srcOrd="0" destOrd="0" presId="urn:microsoft.com/office/officeart/2008/layout/AscendingPictureAccentProcess"/>
    <dgm:cxn modelId="{D3BEAED3-38E2-4559-921E-1A83EEBD48D8}" type="presOf" srcId="{4889EDD6-8C53-42DF-9CCE-631889CB5700}" destId="{3B213081-5E23-4C8B-A0C3-36DDDB3E052C}" srcOrd="0" destOrd="0" presId="urn:microsoft.com/office/officeart/2008/layout/AscendingPictureAccentProcess"/>
    <dgm:cxn modelId="{32E2C5D5-E0B9-4D6F-9AE0-F29C3F701752}" type="presOf" srcId="{409FB3D0-F6C1-47D7-AB66-B1BD42088510}" destId="{06E38FA3-6AE1-4C25-952A-F675617D864C}" srcOrd="0" destOrd="0" presId="urn:microsoft.com/office/officeart/2008/layout/AscendingPictureAccentProcess"/>
    <dgm:cxn modelId="{0E34DBDC-6BDD-461E-94B5-9934AC5A505C}" srcId="{EEDA6D56-E64F-435D-8EF5-2CB250C71F5D}" destId="{2F84B2A2-F7EF-43C9-82D2-E4C4987D4FD7}" srcOrd="7" destOrd="0" parTransId="{477E7E64-03E5-4B6A-B224-5C3F0C7A58A1}" sibTransId="{757A1A8E-45E0-407A-8045-1D3CDB61586B}"/>
    <dgm:cxn modelId="{EA931DDF-157A-41F6-8F71-EE839616214A}" type="presOf" srcId="{F8071ACC-0A89-4B3F-80EA-12A659F6E1E2}" destId="{E07AB918-1274-483A-9E56-BD908C7843F3}" srcOrd="0" destOrd="0" presId="urn:microsoft.com/office/officeart/2008/layout/AscendingPictureAccentProcess"/>
    <dgm:cxn modelId="{25CA86E7-F714-40EF-864F-9D1E27085A82}" type="presOf" srcId="{A16E5404-B908-4601-9E42-AAC51512D97F}" destId="{A313E6E8-7FBD-4718-9357-379BA7D76047}" srcOrd="0" destOrd="0" presId="urn:microsoft.com/office/officeart/2008/layout/AscendingPictureAccentProcess"/>
    <dgm:cxn modelId="{66BB04F4-8C2B-445B-9C80-9E160FE44BC8}" type="presOf" srcId="{AD198CEC-47AF-46E2-8CA2-195EA0EE03B3}" destId="{6B70B3B8-312C-4CE1-8BA6-AD2ABF61AB50}" srcOrd="0" destOrd="0" presId="urn:microsoft.com/office/officeart/2008/layout/AscendingPictureAccentProcess"/>
    <dgm:cxn modelId="{02F93EF4-EED7-4B3F-B35C-8229FF8A734B}" srcId="{EEDA6D56-E64F-435D-8EF5-2CB250C71F5D}" destId="{3A0B1DBE-6FA6-464D-8B80-A19F8B08CA40}" srcOrd="4" destOrd="0" parTransId="{2B548030-4206-42BD-880B-FE6B0D4124C8}" sibTransId="{B87CFDFF-9C5D-451F-9A7F-9C96B4DFD652}"/>
    <dgm:cxn modelId="{188AC38F-07FB-4C5C-9FCE-FF187302E6D8}" type="presParOf" srcId="{FB0E4BBF-3851-47A1-88EF-D530F8238BE4}" destId="{3E65CBCC-C84D-4D8F-B26C-23FB982D1CEE}" srcOrd="0" destOrd="0" presId="urn:microsoft.com/office/officeart/2008/layout/AscendingPictureAccentProcess"/>
    <dgm:cxn modelId="{13F469A5-8043-48DD-B654-CD4E40B42C5F}" type="presParOf" srcId="{FB0E4BBF-3851-47A1-88EF-D530F8238BE4}" destId="{1DA5D0CA-8FCB-4E42-ABA2-AB630BC9DEC5}" srcOrd="1" destOrd="0" presId="urn:microsoft.com/office/officeart/2008/layout/AscendingPictureAccentProcess"/>
    <dgm:cxn modelId="{74986447-1BC4-4CFB-8C47-C8D20490329B}" type="presParOf" srcId="{FB0E4BBF-3851-47A1-88EF-D530F8238BE4}" destId="{72CB24F8-7DD0-467C-8078-658816513D79}" srcOrd="2" destOrd="0" presId="urn:microsoft.com/office/officeart/2008/layout/AscendingPictureAccentProcess"/>
    <dgm:cxn modelId="{1C5297D5-8B2D-47FC-8319-3475063FDC07}" type="presParOf" srcId="{FB0E4BBF-3851-47A1-88EF-D530F8238BE4}" destId="{F7A28B7C-EADD-4042-A1A7-0EFA712FCD2F}" srcOrd="3" destOrd="0" presId="urn:microsoft.com/office/officeart/2008/layout/AscendingPictureAccentProcess"/>
    <dgm:cxn modelId="{22B47874-8528-4E0A-8EEA-BDF25C7A4235}" type="presParOf" srcId="{FB0E4BBF-3851-47A1-88EF-D530F8238BE4}" destId="{39DA3EFB-CC09-460C-A466-AAD6B0D20AF6}" srcOrd="4" destOrd="0" presId="urn:microsoft.com/office/officeart/2008/layout/AscendingPictureAccentProcess"/>
    <dgm:cxn modelId="{E068573A-B7DC-48EE-944A-C07F287B97DD}" type="presParOf" srcId="{FB0E4BBF-3851-47A1-88EF-D530F8238BE4}" destId="{73519892-4ED5-4558-A301-8E5D842594CD}" srcOrd="5" destOrd="0" presId="urn:microsoft.com/office/officeart/2008/layout/AscendingPictureAccentProcess"/>
    <dgm:cxn modelId="{A9DED43A-F8AD-4EE1-8D8A-09F07F212C4E}" type="presParOf" srcId="{FB0E4BBF-3851-47A1-88EF-D530F8238BE4}" destId="{F8E82ED7-D24C-466B-ACEF-6C03053CFB37}" srcOrd="6" destOrd="0" presId="urn:microsoft.com/office/officeart/2008/layout/AscendingPictureAccentProcess"/>
    <dgm:cxn modelId="{843D5536-50AB-4913-ACBF-A6BBFA39C20F}" type="presParOf" srcId="{FB0E4BBF-3851-47A1-88EF-D530F8238BE4}" destId="{2853A440-1596-44C6-A9A1-04FE1662B1A2}" srcOrd="7" destOrd="0" presId="urn:microsoft.com/office/officeart/2008/layout/AscendingPictureAccentProcess"/>
    <dgm:cxn modelId="{18BDC313-C628-4ECF-A0F3-86CA613AFF6B}" type="presParOf" srcId="{FB0E4BBF-3851-47A1-88EF-D530F8238BE4}" destId="{7C6E9214-9FBE-420F-805C-BB2672FEF1C5}" srcOrd="8" destOrd="0" presId="urn:microsoft.com/office/officeart/2008/layout/AscendingPictureAccentProcess"/>
    <dgm:cxn modelId="{D5A733D4-A7AD-4376-A513-CCB985D4E3DA}" type="presParOf" srcId="{FB0E4BBF-3851-47A1-88EF-D530F8238BE4}" destId="{4B8FE4E2-10B6-46B3-AE70-4B96234F8130}" srcOrd="9" destOrd="0" presId="urn:microsoft.com/office/officeart/2008/layout/AscendingPictureAccentProcess"/>
    <dgm:cxn modelId="{58F29A59-E57D-45B3-8958-E149879E4F28}" type="presParOf" srcId="{FB0E4BBF-3851-47A1-88EF-D530F8238BE4}" destId="{13BA9661-80EB-4B05-AD86-FD6A792A0098}" srcOrd="10" destOrd="0" presId="urn:microsoft.com/office/officeart/2008/layout/AscendingPictureAccentProcess"/>
    <dgm:cxn modelId="{2E0FC081-2186-4F0C-8F83-B8FA04B588D1}" type="presParOf" srcId="{FB0E4BBF-3851-47A1-88EF-D530F8238BE4}" destId="{F6FCC44E-8E3D-40AD-8012-42E6BEB0CBB2}" srcOrd="11" destOrd="0" presId="urn:microsoft.com/office/officeart/2008/layout/AscendingPictureAccentProcess"/>
    <dgm:cxn modelId="{BFFBBC9F-FF00-46EE-8FE1-CD3DD7ED6A58}" type="presParOf" srcId="{FB0E4BBF-3851-47A1-88EF-D530F8238BE4}" destId="{AF7D0E74-CDB7-47F9-A3D1-72377A9C8048}" srcOrd="12" destOrd="0" presId="urn:microsoft.com/office/officeart/2008/layout/AscendingPictureAccentProcess"/>
    <dgm:cxn modelId="{66BB10BA-141C-4FC7-BD49-A49C781647B1}" type="presParOf" srcId="{FB0E4BBF-3851-47A1-88EF-D530F8238BE4}" destId="{0151B865-F5FA-4F63-860D-BC29717A8E96}" srcOrd="13" destOrd="0" presId="urn:microsoft.com/office/officeart/2008/layout/AscendingPictureAccentProcess"/>
    <dgm:cxn modelId="{DA2229FE-C5A5-479C-BE40-4758FADAF097}" type="presParOf" srcId="{FB0E4BBF-3851-47A1-88EF-D530F8238BE4}" destId="{BA65214F-78A7-4993-895A-BD37FCDBD86B}" srcOrd="14" destOrd="0" presId="urn:microsoft.com/office/officeart/2008/layout/AscendingPictureAccentProcess"/>
    <dgm:cxn modelId="{FCB1F791-E301-4E15-9159-F182A7684F87}" type="presParOf" srcId="{FB0E4BBF-3851-47A1-88EF-D530F8238BE4}" destId="{1373446E-CA5C-441F-89FE-DF1F7389A15F}" srcOrd="15" destOrd="0" presId="urn:microsoft.com/office/officeart/2008/layout/AscendingPictureAccentProcess"/>
    <dgm:cxn modelId="{E1DEEFE9-64F3-40E2-80DF-FC6ECCF956A8}" type="presParOf" srcId="{FB0E4BBF-3851-47A1-88EF-D530F8238BE4}" destId="{65D31325-2F35-43D5-B1A0-36DD2B7D84E0}" srcOrd="16" destOrd="0" presId="urn:microsoft.com/office/officeart/2008/layout/AscendingPictureAccentProcess"/>
    <dgm:cxn modelId="{3FD8673C-4A07-4EAD-8527-5B8DF02D4B04}" type="presParOf" srcId="{FB0E4BBF-3851-47A1-88EF-D530F8238BE4}" destId="{5E75311B-0F14-4AB0-9DC1-577E189855A6}" srcOrd="17" destOrd="0" presId="urn:microsoft.com/office/officeart/2008/layout/AscendingPictureAccentProcess"/>
    <dgm:cxn modelId="{AD6D8243-2EE3-4BD2-B133-10CE66E935BD}" type="presParOf" srcId="{FB0E4BBF-3851-47A1-88EF-D530F8238BE4}" destId="{0850AA8B-DCC9-4984-AFEF-E4B5AFA50623}" srcOrd="18" destOrd="0" presId="urn:microsoft.com/office/officeart/2008/layout/AscendingPictureAccentProcess"/>
    <dgm:cxn modelId="{89A7E001-1F4C-4FE9-B1CD-E172FBB3C2E9}" type="presParOf" srcId="{FB0E4BBF-3851-47A1-88EF-D530F8238BE4}" destId="{3C27E5CF-31E2-4950-A694-F300A7FB2807}" srcOrd="19" destOrd="0" presId="urn:microsoft.com/office/officeart/2008/layout/AscendingPictureAccentProcess"/>
    <dgm:cxn modelId="{8A900BAF-6A43-4780-9B65-FAF93C8876E6}" type="presParOf" srcId="{3C27E5CF-31E2-4950-A694-F300A7FB2807}" destId="{3B213081-5E23-4C8B-A0C3-36DDDB3E052C}" srcOrd="0" destOrd="0" presId="urn:microsoft.com/office/officeart/2008/layout/AscendingPictureAccentProcess"/>
    <dgm:cxn modelId="{65A66175-026B-4AAC-89D2-126993776CD3}" type="presParOf" srcId="{FB0E4BBF-3851-47A1-88EF-D530F8238BE4}" destId="{A313E6E8-7FBD-4718-9357-379BA7D76047}" srcOrd="20" destOrd="0" presId="urn:microsoft.com/office/officeart/2008/layout/AscendingPictureAccentProcess"/>
    <dgm:cxn modelId="{94462AA1-4B9A-413E-A014-AA04745BF8BC}" type="presParOf" srcId="{FB0E4BBF-3851-47A1-88EF-D530F8238BE4}" destId="{E09F4AB7-D1B4-402F-86E7-0B228FBB50CF}" srcOrd="21" destOrd="0" presId="urn:microsoft.com/office/officeart/2008/layout/AscendingPictureAccentProcess"/>
    <dgm:cxn modelId="{497A2BCE-D68A-481B-99C0-9B5250E1B69F}" type="presParOf" srcId="{E09F4AB7-D1B4-402F-86E7-0B228FBB50CF}" destId="{94D6A451-4C80-4E51-9687-0148C9AB4265}" srcOrd="0" destOrd="0" presId="urn:microsoft.com/office/officeart/2008/layout/AscendingPictureAccentProcess"/>
    <dgm:cxn modelId="{36771449-283E-4C37-8D41-BE5A0B97A7F4}" type="presParOf" srcId="{FB0E4BBF-3851-47A1-88EF-D530F8238BE4}" destId="{6B70B3B8-312C-4CE1-8BA6-AD2ABF61AB50}" srcOrd="22" destOrd="0" presId="urn:microsoft.com/office/officeart/2008/layout/AscendingPictureAccentProcess"/>
    <dgm:cxn modelId="{49837E2A-D9D8-4D4C-890E-ED872E86FE7A}" type="presParOf" srcId="{FB0E4BBF-3851-47A1-88EF-D530F8238BE4}" destId="{BEA0D8C4-1800-4DA1-86C8-617C5EFA9543}" srcOrd="23" destOrd="0" presId="urn:microsoft.com/office/officeart/2008/layout/AscendingPictureAccentProcess"/>
    <dgm:cxn modelId="{DD37C773-4D70-4983-8E79-B24350786A24}" type="presParOf" srcId="{BEA0D8C4-1800-4DA1-86C8-617C5EFA9543}" destId="{E94CE135-447D-4F9E-9F56-F5267738C1F3}" srcOrd="0" destOrd="0" presId="urn:microsoft.com/office/officeart/2008/layout/AscendingPictureAccentProcess"/>
    <dgm:cxn modelId="{3ECE3D22-1885-44C1-AD71-8CB178DD0182}" type="presParOf" srcId="{FB0E4BBF-3851-47A1-88EF-D530F8238BE4}" destId="{A573F81C-443A-4860-A004-AF30362E7360}" srcOrd="24" destOrd="0" presId="urn:microsoft.com/office/officeart/2008/layout/AscendingPictureAccentProcess"/>
    <dgm:cxn modelId="{750EE538-943E-4258-B219-C6CA31F4A9FD}" type="presParOf" srcId="{FB0E4BBF-3851-47A1-88EF-D530F8238BE4}" destId="{A7C51851-1974-4017-AEB5-66B9D189A1DC}" srcOrd="25" destOrd="0" presId="urn:microsoft.com/office/officeart/2008/layout/AscendingPictureAccentProcess"/>
    <dgm:cxn modelId="{D819C989-A49D-40F8-829B-76673501822B}" type="presParOf" srcId="{A7C51851-1974-4017-AEB5-66B9D189A1DC}" destId="{1F4BEB53-E1C8-40EF-BBFF-1C6430773CC1}" srcOrd="0" destOrd="0" presId="urn:microsoft.com/office/officeart/2008/layout/AscendingPictureAccentProcess"/>
    <dgm:cxn modelId="{CB05B34C-6546-4E78-AB6B-3D4686884752}" type="presParOf" srcId="{FB0E4BBF-3851-47A1-88EF-D530F8238BE4}" destId="{63E7DA36-4E02-4209-8749-E96AAE534F64}" srcOrd="26" destOrd="0" presId="urn:microsoft.com/office/officeart/2008/layout/AscendingPictureAccentProcess"/>
    <dgm:cxn modelId="{71AD42AE-9A19-4A01-8506-D8A94435EDE0}" type="presParOf" srcId="{FB0E4BBF-3851-47A1-88EF-D530F8238BE4}" destId="{41AED63A-7DE7-492F-A5DA-9678A7F778BB}" srcOrd="27" destOrd="0" presId="urn:microsoft.com/office/officeart/2008/layout/AscendingPictureAccentProcess"/>
    <dgm:cxn modelId="{BB0558FF-5B8C-4F72-B926-385728A1EF04}" type="presParOf" srcId="{41AED63A-7DE7-492F-A5DA-9678A7F778BB}" destId="{4B55BA40-4663-471B-A3FC-B04D1BF17B25}" srcOrd="0" destOrd="0" presId="urn:microsoft.com/office/officeart/2008/layout/AscendingPictureAccentProcess"/>
    <dgm:cxn modelId="{344817A4-8447-4234-A787-6A72B7D94975}" type="presParOf" srcId="{FB0E4BBF-3851-47A1-88EF-D530F8238BE4}" destId="{987AA3AC-264C-4AD7-8FBF-522E482E2907}" srcOrd="28" destOrd="0" presId="urn:microsoft.com/office/officeart/2008/layout/AscendingPictureAccentProcess"/>
    <dgm:cxn modelId="{C3D1F175-D832-4CDE-896E-1D66C1BC4EE7}" type="presParOf" srcId="{FB0E4BBF-3851-47A1-88EF-D530F8238BE4}" destId="{77E352C7-08F6-46A5-B103-73821ED42367}" srcOrd="29" destOrd="0" presId="urn:microsoft.com/office/officeart/2008/layout/AscendingPictureAccentProcess"/>
    <dgm:cxn modelId="{87F5DAAE-4AFB-4D32-B12B-BB2F5620B5E3}" type="presParOf" srcId="{77E352C7-08F6-46A5-B103-73821ED42367}" destId="{7BB27084-744D-4C02-B47F-A62CF61D9973}" srcOrd="0" destOrd="0" presId="urn:microsoft.com/office/officeart/2008/layout/AscendingPictureAccentProcess"/>
    <dgm:cxn modelId="{3840393E-1E06-4585-9128-F17E029779A4}" type="presParOf" srcId="{FB0E4BBF-3851-47A1-88EF-D530F8238BE4}" destId="{E07AB918-1274-483A-9E56-BD908C7843F3}" srcOrd="30" destOrd="0" presId="urn:microsoft.com/office/officeart/2008/layout/AscendingPictureAccentProcess"/>
    <dgm:cxn modelId="{DB4315CC-D429-471D-9C90-617E98800DF5}" type="presParOf" srcId="{FB0E4BBF-3851-47A1-88EF-D530F8238BE4}" destId="{F5EC4F83-C184-4089-ACAF-DF34DB5C9CF9}" srcOrd="31" destOrd="0" presId="urn:microsoft.com/office/officeart/2008/layout/AscendingPictureAccentProcess"/>
    <dgm:cxn modelId="{C2E03E23-89EC-48DA-81E3-B6B654FCA717}" type="presParOf" srcId="{F5EC4F83-C184-4089-ACAF-DF34DB5C9CF9}" destId="{06E38FA3-6AE1-4C25-952A-F675617D864C}" srcOrd="0" destOrd="0" presId="urn:microsoft.com/office/officeart/2008/layout/AscendingPictureAccen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DC823-FAD8-467E-BAB1-31439CE7EE66}">
      <dsp:nvSpPr>
        <dsp:cNvPr id="0" name=""/>
        <dsp:cNvSpPr/>
      </dsp:nvSpPr>
      <dsp:spPr>
        <a:xfrm>
          <a:off x="2220929" y="3898161"/>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C2D5291-7272-4D46-8455-224B5F549F1F}">
      <dsp:nvSpPr>
        <dsp:cNvPr id="0" name=""/>
        <dsp:cNvSpPr/>
      </dsp:nvSpPr>
      <dsp:spPr>
        <a:xfrm>
          <a:off x="2115663" y="3945514"/>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CF286FB-967A-4CB4-9D96-CA007C159A7E}">
      <dsp:nvSpPr>
        <dsp:cNvPr id="0" name=""/>
        <dsp:cNvSpPr/>
      </dsp:nvSpPr>
      <dsp:spPr>
        <a:xfrm>
          <a:off x="2008927" y="3986166"/>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B8684F3-12CB-4F9F-9E51-C69995C9A971}">
      <dsp:nvSpPr>
        <dsp:cNvPr id="0" name=""/>
        <dsp:cNvSpPr/>
      </dsp:nvSpPr>
      <dsp:spPr>
        <a:xfrm>
          <a:off x="1901213" y="4020117"/>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B67BD26-A547-4AD9-B6F7-989C96A53018}">
      <dsp:nvSpPr>
        <dsp:cNvPr id="0" name=""/>
        <dsp:cNvSpPr/>
      </dsp:nvSpPr>
      <dsp:spPr>
        <a:xfrm>
          <a:off x="1792520" y="4047367"/>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0AEEE33-163F-4152-A359-0F79C6C675BD}">
      <dsp:nvSpPr>
        <dsp:cNvPr id="0" name=""/>
        <dsp:cNvSpPr/>
      </dsp:nvSpPr>
      <dsp:spPr>
        <a:xfrm>
          <a:off x="2878966" y="3412571"/>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57F5B96-FE98-413B-B666-291A9E22A5AE}">
      <dsp:nvSpPr>
        <dsp:cNvPr id="0" name=""/>
        <dsp:cNvSpPr/>
      </dsp:nvSpPr>
      <dsp:spPr>
        <a:xfrm>
          <a:off x="2788388" y="3501469"/>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A6A82CC-8370-42E8-B78E-5D91872EA353}">
      <dsp:nvSpPr>
        <dsp:cNvPr id="0" name=""/>
        <dsp:cNvSpPr/>
      </dsp:nvSpPr>
      <dsp:spPr>
        <a:xfrm>
          <a:off x="3296604" y="2863546"/>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9C81A91-44CA-4EEE-A4DF-3C0A45FFDDCC}">
      <dsp:nvSpPr>
        <dsp:cNvPr id="0" name=""/>
        <dsp:cNvSpPr/>
      </dsp:nvSpPr>
      <dsp:spPr>
        <a:xfrm>
          <a:off x="3595266" y="2240811"/>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B72F9CC-E892-435A-B807-9AD1DFB5DCAB}">
      <dsp:nvSpPr>
        <dsp:cNvPr id="0" name=""/>
        <dsp:cNvSpPr/>
      </dsp:nvSpPr>
      <dsp:spPr>
        <a:xfrm>
          <a:off x="3779849" y="1595293"/>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955EA2C-3E42-4B85-AA1C-C6322B7F4394}">
      <dsp:nvSpPr>
        <dsp:cNvPr id="0" name=""/>
        <dsp:cNvSpPr/>
      </dsp:nvSpPr>
      <dsp:spPr>
        <a:xfrm>
          <a:off x="3864552" y="959157"/>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150B7E9-D85C-4FCC-B7D3-55A361C75995}">
      <dsp:nvSpPr>
        <dsp:cNvPr id="0" name=""/>
        <dsp:cNvSpPr/>
      </dsp:nvSpPr>
      <dsp:spPr>
        <a:xfrm>
          <a:off x="3738232" y="127355"/>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8839D1B-2967-4C78-B12E-8608AF74463A}">
      <dsp:nvSpPr>
        <dsp:cNvPr id="0" name=""/>
        <dsp:cNvSpPr/>
      </dsp:nvSpPr>
      <dsp:spPr>
        <a:xfrm>
          <a:off x="3819997" y="64813"/>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6830C8C-2E6E-4310-8C10-24C70895D5C9}">
      <dsp:nvSpPr>
        <dsp:cNvPr id="0" name=""/>
        <dsp:cNvSpPr/>
      </dsp:nvSpPr>
      <dsp:spPr>
        <a:xfrm>
          <a:off x="3901762" y="2718"/>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9B12B12-35D1-4070-9632-12ADAA78C252}">
      <dsp:nvSpPr>
        <dsp:cNvPr id="0" name=""/>
        <dsp:cNvSpPr/>
      </dsp:nvSpPr>
      <dsp:spPr>
        <a:xfrm>
          <a:off x="3983038" y="64813"/>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34981BF-5ECA-425F-93F5-4CA9EB06B391}">
      <dsp:nvSpPr>
        <dsp:cNvPr id="0" name=""/>
        <dsp:cNvSpPr/>
      </dsp:nvSpPr>
      <dsp:spPr>
        <a:xfrm>
          <a:off x="4064803" y="127355"/>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1FE1DC5-1C79-4745-981F-078F18DF810E}">
      <dsp:nvSpPr>
        <dsp:cNvPr id="0" name=""/>
        <dsp:cNvSpPr/>
      </dsp:nvSpPr>
      <dsp:spPr>
        <a:xfrm>
          <a:off x="3901762" y="134055"/>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9D0A286-9DA5-4993-AF12-27F450CBA172}">
      <dsp:nvSpPr>
        <dsp:cNvPr id="0" name=""/>
        <dsp:cNvSpPr/>
      </dsp:nvSpPr>
      <dsp:spPr>
        <a:xfrm>
          <a:off x="3901762" y="265839"/>
          <a:ext cx="54346" cy="54346"/>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19C4C0-5882-489C-91A7-FAB546316D20}">
      <dsp:nvSpPr>
        <dsp:cNvPr id="0" name=""/>
        <dsp:cNvSpPr/>
      </dsp:nvSpPr>
      <dsp:spPr>
        <a:xfrm>
          <a:off x="1492143" y="4150037"/>
          <a:ext cx="1173107" cy="3144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308" tIns="45720" rIns="45720" bIns="45720" numCol="1" spcCol="1270" anchor="ctr" anchorCtr="0">
          <a:noAutofit/>
        </a:bodyPr>
        <a:lstStyle/>
        <a:p>
          <a:pPr marL="0" lvl="0" indent="0" algn="l" defTabSz="533400">
            <a:lnSpc>
              <a:spcPct val="90000"/>
            </a:lnSpc>
            <a:spcBef>
              <a:spcPct val="0"/>
            </a:spcBef>
            <a:spcAft>
              <a:spcPct val="35000"/>
            </a:spcAft>
            <a:buNone/>
          </a:pPr>
          <a:r>
            <a:rPr lang="es-ES" sz="1200" kern="1200" dirty="0"/>
            <a:t>Entorno</a:t>
          </a:r>
        </a:p>
      </dsp:txBody>
      <dsp:txXfrm>
        <a:off x="1507495" y="4165389"/>
        <a:ext cx="1142403" cy="283790"/>
      </dsp:txXfrm>
    </dsp:sp>
    <dsp:sp modelId="{905E6195-8CD3-4393-85C5-E462D91CB441}">
      <dsp:nvSpPr>
        <dsp:cNvPr id="0" name=""/>
        <dsp:cNvSpPr/>
      </dsp:nvSpPr>
      <dsp:spPr>
        <a:xfrm>
          <a:off x="1166797" y="3844031"/>
          <a:ext cx="543957" cy="54411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30A88A8-24CE-45FD-8AC6-C045E2D1EA4E}">
      <dsp:nvSpPr>
        <dsp:cNvPr id="0" name=""/>
        <dsp:cNvSpPr/>
      </dsp:nvSpPr>
      <dsp:spPr>
        <a:xfrm>
          <a:off x="2597195" y="3748431"/>
          <a:ext cx="1173107" cy="3144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308" tIns="45720" rIns="45720" bIns="45720" numCol="1" spcCol="1270" anchor="ctr" anchorCtr="0">
          <a:noAutofit/>
        </a:bodyPr>
        <a:lstStyle/>
        <a:p>
          <a:pPr marL="0" lvl="0" indent="0" algn="l" defTabSz="533400">
            <a:lnSpc>
              <a:spcPct val="90000"/>
            </a:lnSpc>
            <a:spcBef>
              <a:spcPct val="0"/>
            </a:spcBef>
            <a:spcAft>
              <a:spcPct val="35000"/>
            </a:spcAft>
            <a:buNone/>
          </a:pPr>
          <a:r>
            <a:rPr lang="es-ES" sz="1200" kern="1200" dirty="0"/>
            <a:t>Acciones</a:t>
          </a:r>
        </a:p>
      </dsp:txBody>
      <dsp:txXfrm>
        <a:off x="2612547" y="3763783"/>
        <a:ext cx="1142403" cy="283790"/>
      </dsp:txXfrm>
    </dsp:sp>
    <dsp:sp modelId="{ADD11FCE-BA04-46D7-9C9C-AAD6B32E4E2C}">
      <dsp:nvSpPr>
        <dsp:cNvPr id="0" name=""/>
        <dsp:cNvSpPr/>
      </dsp:nvSpPr>
      <dsp:spPr>
        <a:xfrm>
          <a:off x="2271848" y="3442425"/>
          <a:ext cx="543957" cy="54411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4000" r="-34000"/>
          </a:stretch>
        </a:blip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258D9A4-3BC8-4637-B7F3-AA0A3E8447B6}">
      <dsp:nvSpPr>
        <dsp:cNvPr id="0" name=""/>
        <dsp:cNvSpPr/>
      </dsp:nvSpPr>
      <dsp:spPr>
        <a:xfrm>
          <a:off x="3097084" y="3220044"/>
          <a:ext cx="1252292" cy="3144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308" tIns="45720" rIns="45720" bIns="45720" numCol="1" spcCol="1270" anchor="ctr" anchorCtr="0">
          <a:noAutofit/>
        </a:bodyPr>
        <a:lstStyle/>
        <a:p>
          <a:pPr marL="0" lvl="0" indent="0" algn="l" defTabSz="533400">
            <a:lnSpc>
              <a:spcPct val="90000"/>
            </a:lnSpc>
            <a:spcBef>
              <a:spcPct val="0"/>
            </a:spcBef>
            <a:spcAft>
              <a:spcPct val="35000"/>
            </a:spcAft>
            <a:buNone/>
          </a:pPr>
          <a:r>
            <a:rPr lang="es-ES" sz="1200" kern="1200" dirty="0"/>
            <a:t>Recompensas</a:t>
          </a:r>
        </a:p>
      </dsp:txBody>
      <dsp:txXfrm>
        <a:off x="3112436" y="3235396"/>
        <a:ext cx="1221588" cy="283790"/>
      </dsp:txXfrm>
    </dsp:sp>
    <dsp:sp modelId="{26D4B001-59B4-4ADC-8A1B-E49A429EAABF}">
      <dsp:nvSpPr>
        <dsp:cNvPr id="0" name=""/>
        <dsp:cNvSpPr/>
      </dsp:nvSpPr>
      <dsp:spPr>
        <a:xfrm>
          <a:off x="2816785" y="2894740"/>
          <a:ext cx="543957" cy="54411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D88DD017-8E1B-418E-9D84-37D1AA5AA30C}">
      <dsp:nvSpPr>
        <dsp:cNvPr id="0" name=""/>
        <dsp:cNvSpPr/>
      </dsp:nvSpPr>
      <dsp:spPr>
        <a:xfrm>
          <a:off x="3489265" y="2597221"/>
          <a:ext cx="1173107" cy="3144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308" tIns="45720" rIns="45720" bIns="45720" numCol="1" spcCol="1270" anchor="ctr" anchorCtr="0">
          <a:noAutofit/>
        </a:bodyPr>
        <a:lstStyle/>
        <a:p>
          <a:pPr marL="0" lvl="0" indent="0" algn="l" defTabSz="533400">
            <a:lnSpc>
              <a:spcPct val="90000"/>
            </a:lnSpc>
            <a:spcBef>
              <a:spcPct val="0"/>
            </a:spcBef>
            <a:spcAft>
              <a:spcPct val="35000"/>
            </a:spcAft>
            <a:buNone/>
          </a:pPr>
          <a:r>
            <a:rPr lang="es-ES" sz="1200" kern="1200" dirty="0"/>
            <a:t>Episodio</a:t>
          </a:r>
        </a:p>
      </dsp:txBody>
      <dsp:txXfrm>
        <a:off x="3504617" y="2612573"/>
        <a:ext cx="1142403" cy="283790"/>
      </dsp:txXfrm>
    </dsp:sp>
    <dsp:sp modelId="{58E79A47-81D7-4DA0-ABCB-1BCB14E04950}">
      <dsp:nvSpPr>
        <dsp:cNvPr id="0" name=""/>
        <dsp:cNvSpPr/>
      </dsp:nvSpPr>
      <dsp:spPr>
        <a:xfrm>
          <a:off x="3163919" y="2291661"/>
          <a:ext cx="543957" cy="544111"/>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DF555BA1-ACA7-40F4-8081-AF2E2E2C4D51}">
      <dsp:nvSpPr>
        <dsp:cNvPr id="0" name=""/>
        <dsp:cNvSpPr/>
      </dsp:nvSpPr>
      <dsp:spPr>
        <a:xfrm>
          <a:off x="3737008" y="1958851"/>
          <a:ext cx="1173107" cy="3144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308" tIns="45720" rIns="45720" bIns="45720" numCol="1" spcCol="1270" anchor="ctr" anchorCtr="0">
          <a:noAutofit/>
        </a:bodyPr>
        <a:lstStyle/>
        <a:p>
          <a:pPr marL="0" lvl="0" indent="0" algn="l" defTabSz="533400">
            <a:lnSpc>
              <a:spcPct val="90000"/>
            </a:lnSpc>
            <a:spcBef>
              <a:spcPct val="0"/>
            </a:spcBef>
            <a:spcAft>
              <a:spcPct val="35000"/>
            </a:spcAft>
            <a:buNone/>
          </a:pPr>
          <a:r>
            <a:rPr lang="es-ES" sz="1200" kern="1200" dirty="0"/>
            <a:t>Modelo</a:t>
          </a:r>
        </a:p>
      </dsp:txBody>
      <dsp:txXfrm>
        <a:off x="3752360" y="1974203"/>
        <a:ext cx="1142403" cy="283790"/>
      </dsp:txXfrm>
    </dsp:sp>
    <dsp:sp modelId="{DD977819-0E74-45F6-90E0-1022EC80EAD4}">
      <dsp:nvSpPr>
        <dsp:cNvPr id="0" name=""/>
        <dsp:cNvSpPr/>
      </dsp:nvSpPr>
      <dsp:spPr>
        <a:xfrm>
          <a:off x="3581703" y="1785025"/>
          <a:ext cx="203875" cy="279749"/>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0841EAC-3070-4F94-BC3F-A1263273DD4B}">
      <dsp:nvSpPr>
        <dsp:cNvPr id="0" name=""/>
        <dsp:cNvSpPr/>
      </dsp:nvSpPr>
      <dsp:spPr>
        <a:xfrm>
          <a:off x="3840160" y="1342336"/>
          <a:ext cx="1516991" cy="3144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308" tIns="45720" rIns="45720" bIns="45720" numCol="1" spcCol="1270" anchor="ctr" anchorCtr="0">
          <a:noAutofit/>
        </a:bodyPr>
        <a:lstStyle/>
        <a:p>
          <a:pPr marL="0" lvl="0" indent="0" algn="l" defTabSz="533400">
            <a:lnSpc>
              <a:spcPct val="90000"/>
            </a:lnSpc>
            <a:spcBef>
              <a:spcPct val="0"/>
            </a:spcBef>
            <a:spcAft>
              <a:spcPct val="35000"/>
            </a:spcAft>
            <a:buNone/>
          </a:pPr>
          <a:r>
            <a:rPr lang="es-ES" sz="1200" kern="1200" dirty="0"/>
            <a:t>Explotación Vs Exploración</a:t>
          </a:r>
        </a:p>
      </dsp:txBody>
      <dsp:txXfrm>
        <a:off x="3855512" y="1357688"/>
        <a:ext cx="1486287" cy="283790"/>
      </dsp:txXfrm>
    </dsp:sp>
    <dsp:sp modelId="{1E2D9A3A-C371-4E28-A4F1-5A2D977F697C}">
      <dsp:nvSpPr>
        <dsp:cNvPr id="0" name=""/>
        <dsp:cNvSpPr/>
      </dsp:nvSpPr>
      <dsp:spPr>
        <a:xfrm>
          <a:off x="3552670" y="1018494"/>
          <a:ext cx="543957" cy="544111"/>
        </a:xfrm>
        <a:prstGeom prst="ellipse">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l="-25000" r="-25000"/>
          </a:stretch>
        </a:blip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951C491-C308-4651-9A79-CB20E60E82FC}">
      <dsp:nvSpPr>
        <dsp:cNvPr id="0" name=""/>
        <dsp:cNvSpPr/>
      </dsp:nvSpPr>
      <dsp:spPr>
        <a:xfrm>
          <a:off x="4005094" y="734801"/>
          <a:ext cx="1173107" cy="3144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8308" tIns="45720" rIns="45720" bIns="45720" numCol="1" spcCol="1270" anchor="ctr" anchorCtr="0">
          <a:noAutofit/>
        </a:bodyPr>
        <a:lstStyle/>
        <a:p>
          <a:pPr marL="0" lvl="0" indent="0" algn="l" defTabSz="533400">
            <a:lnSpc>
              <a:spcPct val="90000"/>
            </a:lnSpc>
            <a:spcBef>
              <a:spcPct val="0"/>
            </a:spcBef>
            <a:spcAft>
              <a:spcPct val="35000"/>
            </a:spcAft>
            <a:buNone/>
          </a:pPr>
          <a:r>
            <a:rPr lang="es-ES" sz="1200" kern="1200" dirty="0"/>
            <a:t>Memoria Repetición</a:t>
          </a:r>
        </a:p>
      </dsp:txBody>
      <dsp:txXfrm>
        <a:off x="4020446" y="750153"/>
        <a:ext cx="1142403" cy="283790"/>
      </dsp:txXfrm>
    </dsp:sp>
    <dsp:sp modelId="{EA76DF66-A261-4D49-A808-E1B5486D17C7}">
      <dsp:nvSpPr>
        <dsp:cNvPr id="0" name=""/>
        <dsp:cNvSpPr/>
      </dsp:nvSpPr>
      <dsp:spPr>
        <a:xfrm>
          <a:off x="3629539" y="406928"/>
          <a:ext cx="543957" cy="544111"/>
        </a:xfrm>
        <a:prstGeom prst="ellipse">
          <a:avLst/>
        </a:prstGeom>
        <a:blipFill>
          <a:blip xmlns:r="http://schemas.openxmlformats.org/officeDocument/2006/relationships" r:embed="rId10" cstate="print">
            <a:extLst>
              <a:ext uri="{28A0092B-C50C-407E-A947-70E740481C1C}">
                <a14:useLocalDpi xmlns:a14="http://schemas.microsoft.com/office/drawing/2010/main" val="0"/>
              </a:ext>
            </a:extLst>
          </a:blip>
          <a:srcRect/>
          <a:stretch>
            <a:fillRect l="-25000" r="-25000"/>
          </a:stretch>
        </a:blip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5CBCC-C84D-4D8F-B26C-23FB982D1CEE}">
      <dsp:nvSpPr>
        <dsp:cNvPr id="0" name=""/>
        <dsp:cNvSpPr/>
      </dsp:nvSpPr>
      <dsp:spPr>
        <a:xfrm>
          <a:off x="869935" y="111052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A5D0CA-8FCB-4E42-ABA2-AB630BC9DEC5}">
      <dsp:nvSpPr>
        <dsp:cNvPr id="0" name=""/>
        <dsp:cNvSpPr/>
      </dsp:nvSpPr>
      <dsp:spPr>
        <a:xfrm>
          <a:off x="839946" y="112401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2CB24F8-7DD0-467C-8078-658816513D79}">
      <dsp:nvSpPr>
        <dsp:cNvPr id="0" name=""/>
        <dsp:cNvSpPr/>
      </dsp:nvSpPr>
      <dsp:spPr>
        <a:xfrm>
          <a:off x="809539" y="113560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A28B7C-EADD-4042-A1A7-0EFA712FCD2F}">
      <dsp:nvSpPr>
        <dsp:cNvPr id="0" name=""/>
        <dsp:cNvSpPr/>
      </dsp:nvSpPr>
      <dsp:spPr>
        <a:xfrm>
          <a:off x="778853" y="114527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DA3EFB-CC09-460C-A466-AAD6B0D20AF6}">
      <dsp:nvSpPr>
        <dsp:cNvPr id="0" name=""/>
        <dsp:cNvSpPr/>
      </dsp:nvSpPr>
      <dsp:spPr>
        <a:xfrm>
          <a:off x="747888" y="115303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3519892-4ED5-4558-A301-8E5D842594CD}">
      <dsp:nvSpPr>
        <dsp:cNvPr id="0" name=""/>
        <dsp:cNvSpPr/>
      </dsp:nvSpPr>
      <dsp:spPr>
        <a:xfrm>
          <a:off x="1057400" y="97219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8E82ED7-D24C-466B-ACEF-6C03053CFB37}">
      <dsp:nvSpPr>
        <dsp:cNvPr id="0" name=""/>
        <dsp:cNvSpPr/>
      </dsp:nvSpPr>
      <dsp:spPr>
        <a:xfrm>
          <a:off x="1031596" y="997517"/>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53A440-1596-44C6-A9A1-04FE1662B1A2}">
      <dsp:nvSpPr>
        <dsp:cNvPr id="0" name=""/>
        <dsp:cNvSpPr/>
      </dsp:nvSpPr>
      <dsp:spPr>
        <a:xfrm>
          <a:off x="1176379" y="81578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C6E9214-9FBE-420F-805C-BB2672FEF1C5}">
      <dsp:nvSpPr>
        <dsp:cNvPr id="0" name=""/>
        <dsp:cNvSpPr/>
      </dsp:nvSpPr>
      <dsp:spPr>
        <a:xfrm>
          <a:off x="1261463" y="6383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B8FE4E2-10B6-46B3-AE70-4B96234F8130}">
      <dsp:nvSpPr>
        <dsp:cNvPr id="0" name=""/>
        <dsp:cNvSpPr/>
      </dsp:nvSpPr>
      <dsp:spPr>
        <a:xfrm>
          <a:off x="1314049" y="45447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BA9661-80EB-4B05-AD86-FD6A792A0098}">
      <dsp:nvSpPr>
        <dsp:cNvPr id="0" name=""/>
        <dsp:cNvSpPr/>
      </dsp:nvSpPr>
      <dsp:spPr>
        <a:xfrm>
          <a:off x="1338179" y="273249"/>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6FCC44E-8E3D-40AD-8012-42E6BEB0CBB2}">
      <dsp:nvSpPr>
        <dsp:cNvPr id="0" name=""/>
        <dsp:cNvSpPr/>
      </dsp:nvSpPr>
      <dsp:spPr>
        <a:xfrm>
          <a:off x="1302192"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7D0E74-CDB7-47F9-A3D1-72377A9C8048}">
      <dsp:nvSpPr>
        <dsp:cNvPr id="0" name=""/>
        <dsp:cNvSpPr/>
      </dsp:nvSpPr>
      <dsp:spPr>
        <a:xfrm>
          <a:off x="1325486"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151B865-F5FA-4F63-860D-BC29717A8E96}">
      <dsp:nvSpPr>
        <dsp:cNvPr id="0" name=""/>
        <dsp:cNvSpPr/>
      </dsp:nvSpPr>
      <dsp:spPr>
        <a:xfrm>
          <a:off x="1348780" y="7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A65214F-78A7-4993-895A-BD37FCDBD86B}">
      <dsp:nvSpPr>
        <dsp:cNvPr id="0" name=""/>
        <dsp:cNvSpPr/>
      </dsp:nvSpPr>
      <dsp:spPr>
        <a:xfrm>
          <a:off x="1371934"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73446E-CA5C-441F-89FE-DF1F7389A15F}">
      <dsp:nvSpPr>
        <dsp:cNvPr id="0" name=""/>
        <dsp:cNvSpPr/>
      </dsp:nvSpPr>
      <dsp:spPr>
        <a:xfrm>
          <a:off x="1395228"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5D31325-2F35-43D5-B1A0-36DD2B7D84E0}">
      <dsp:nvSpPr>
        <dsp:cNvPr id="0" name=""/>
        <dsp:cNvSpPr/>
      </dsp:nvSpPr>
      <dsp:spPr>
        <a:xfrm>
          <a:off x="1348780" y="3819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E75311B-0F14-4AB0-9DC1-577E189855A6}">
      <dsp:nvSpPr>
        <dsp:cNvPr id="0" name=""/>
        <dsp:cNvSpPr/>
      </dsp:nvSpPr>
      <dsp:spPr>
        <a:xfrm>
          <a:off x="1348780" y="75733"/>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850AA8B-DCC9-4984-AFEF-E4B5AFA50623}">
      <dsp:nvSpPr>
        <dsp:cNvPr id="0" name=""/>
        <dsp:cNvSpPr/>
      </dsp:nvSpPr>
      <dsp:spPr>
        <a:xfrm>
          <a:off x="662315" y="1182284"/>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solidFill>
                <a:prstClr val="white"/>
              </a:solidFill>
              <a:latin typeface="Georgia"/>
              <a:ea typeface="+mn-ea"/>
              <a:cs typeface="+mn-cs"/>
            </a:rPr>
            <a:t>Entorno</a:t>
          </a:r>
        </a:p>
      </dsp:txBody>
      <dsp:txXfrm>
        <a:off x="666689" y="1186658"/>
        <a:ext cx="325452" cy="80846"/>
      </dsp:txXfrm>
    </dsp:sp>
    <dsp:sp modelId="{3B213081-5E23-4C8B-A0C3-36DDDB3E052C}">
      <dsp:nvSpPr>
        <dsp:cNvPr id="0" name=""/>
        <dsp:cNvSpPr/>
      </dsp:nvSpPr>
      <dsp:spPr>
        <a:xfrm>
          <a:off x="569628" y="109510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313E6E8-7FBD-4718-9357-379BA7D76047}">
      <dsp:nvSpPr>
        <dsp:cNvPr id="0" name=""/>
        <dsp:cNvSpPr/>
      </dsp:nvSpPr>
      <dsp:spPr>
        <a:xfrm>
          <a:off x="977128" y="1067873"/>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Acciones</a:t>
          </a:r>
        </a:p>
      </dsp:txBody>
      <dsp:txXfrm>
        <a:off x="981502" y="1072247"/>
        <a:ext cx="325452" cy="80846"/>
      </dsp:txXfrm>
    </dsp:sp>
    <dsp:sp modelId="{94D6A451-4C80-4E51-9687-0148C9AB4265}">
      <dsp:nvSpPr>
        <dsp:cNvPr id="0" name=""/>
        <dsp:cNvSpPr/>
      </dsp:nvSpPr>
      <dsp:spPr>
        <a:xfrm>
          <a:off x="884441" y="980696"/>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B70B3B8-312C-4CE1-8BA6-AD2ABF61AB50}">
      <dsp:nvSpPr>
        <dsp:cNvPr id="0" name=""/>
        <dsp:cNvSpPr/>
      </dsp:nvSpPr>
      <dsp:spPr>
        <a:xfrm>
          <a:off x="1132372" y="911845"/>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Recompensas</a:t>
          </a:r>
        </a:p>
      </dsp:txBody>
      <dsp:txXfrm>
        <a:off x="1136746" y="916219"/>
        <a:ext cx="325452" cy="80846"/>
      </dsp:txXfrm>
    </dsp:sp>
    <dsp:sp modelId="{E94CE135-447D-4F9E-9F56-F5267738C1F3}">
      <dsp:nvSpPr>
        <dsp:cNvPr id="0" name=""/>
        <dsp:cNvSpPr/>
      </dsp:nvSpPr>
      <dsp:spPr>
        <a:xfrm>
          <a:off x="1039686" y="824668"/>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73F81C-443A-4860-A004-AF30362E7360}">
      <dsp:nvSpPr>
        <dsp:cNvPr id="0" name=""/>
        <dsp:cNvSpPr/>
      </dsp:nvSpPr>
      <dsp:spPr>
        <a:xfrm>
          <a:off x="1231265" y="739910"/>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Episodio</a:t>
          </a:r>
        </a:p>
      </dsp:txBody>
      <dsp:txXfrm>
        <a:off x="1235639" y="744284"/>
        <a:ext cx="325452" cy="80846"/>
      </dsp:txXfrm>
    </dsp:sp>
    <dsp:sp modelId="{1F4BEB53-E1C8-40EF-BBFF-1C6430773CC1}">
      <dsp:nvSpPr>
        <dsp:cNvPr id="0" name=""/>
        <dsp:cNvSpPr/>
      </dsp:nvSpPr>
      <dsp:spPr>
        <a:xfrm>
          <a:off x="1138579" y="652860"/>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3E7DA36-4E02-4209-8749-E96AAE534F64}">
      <dsp:nvSpPr>
        <dsp:cNvPr id="0" name=""/>
        <dsp:cNvSpPr/>
      </dsp:nvSpPr>
      <dsp:spPr>
        <a:xfrm>
          <a:off x="1301844" y="558047"/>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Explotación Vs Exploración</a:t>
          </a:r>
        </a:p>
      </dsp:txBody>
      <dsp:txXfrm>
        <a:off x="1306218" y="562421"/>
        <a:ext cx="325452" cy="80846"/>
      </dsp:txXfrm>
    </dsp:sp>
    <dsp:sp modelId="{4B55BA40-4663-471B-A3FC-B04D1BF17B25}">
      <dsp:nvSpPr>
        <dsp:cNvPr id="0" name=""/>
        <dsp:cNvSpPr/>
      </dsp:nvSpPr>
      <dsp:spPr>
        <a:xfrm>
          <a:off x="1209157" y="470871"/>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87AA3AC-264C-4AD7-8FBF-522E482E2907}">
      <dsp:nvSpPr>
        <dsp:cNvPr id="0" name=""/>
        <dsp:cNvSpPr/>
      </dsp:nvSpPr>
      <dsp:spPr>
        <a:xfrm>
          <a:off x="1342015" y="377330"/>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Memoria Repetición</a:t>
          </a:r>
        </a:p>
      </dsp:txBody>
      <dsp:txXfrm>
        <a:off x="1346389" y="381704"/>
        <a:ext cx="325452" cy="80846"/>
      </dsp:txXfrm>
    </dsp:sp>
    <dsp:sp modelId="{7BB27084-744D-4C02-B47F-A62CF61D9973}">
      <dsp:nvSpPr>
        <dsp:cNvPr id="0" name=""/>
        <dsp:cNvSpPr/>
      </dsp:nvSpPr>
      <dsp:spPr>
        <a:xfrm>
          <a:off x="1249328" y="290154"/>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07AB918-1274-483A-9E56-BD908C7843F3}">
      <dsp:nvSpPr>
        <dsp:cNvPr id="0" name=""/>
        <dsp:cNvSpPr/>
      </dsp:nvSpPr>
      <dsp:spPr>
        <a:xfrm>
          <a:off x="1363914" y="203104"/>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Entrenamiento</a:t>
          </a:r>
        </a:p>
      </dsp:txBody>
      <dsp:txXfrm>
        <a:off x="1368288" y="207478"/>
        <a:ext cx="325452" cy="80846"/>
      </dsp:txXfrm>
    </dsp:sp>
    <dsp:sp modelId="{06E38FA3-6AE1-4C25-952A-F675617D864C}">
      <dsp:nvSpPr>
        <dsp:cNvPr id="0" name=""/>
        <dsp:cNvSpPr/>
      </dsp:nvSpPr>
      <dsp:spPr>
        <a:xfrm>
          <a:off x="1271227" y="11592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5CBCC-C84D-4D8F-B26C-23FB982D1CEE}">
      <dsp:nvSpPr>
        <dsp:cNvPr id="0" name=""/>
        <dsp:cNvSpPr/>
      </dsp:nvSpPr>
      <dsp:spPr>
        <a:xfrm>
          <a:off x="869935" y="111052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A5D0CA-8FCB-4E42-ABA2-AB630BC9DEC5}">
      <dsp:nvSpPr>
        <dsp:cNvPr id="0" name=""/>
        <dsp:cNvSpPr/>
      </dsp:nvSpPr>
      <dsp:spPr>
        <a:xfrm>
          <a:off x="839946" y="112401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2CB24F8-7DD0-467C-8078-658816513D79}">
      <dsp:nvSpPr>
        <dsp:cNvPr id="0" name=""/>
        <dsp:cNvSpPr/>
      </dsp:nvSpPr>
      <dsp:spPr>
        <a:xfrm>
          <a:off x="809539" y="113560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A28B7C-EADD-4042-A1A7-0EFA712FCD2F}">
      <dsp:nvSpPr>
        <dsp:cNvPr id="0" name=""/>
        <dsp:cNvSpPr/>
      </dsp:nvSpPr>
      <dsp:spPr>
        <a:xfrm>
          <a:off x="778853" y="114527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DA3EFB-CC09-460C-A466-AAD6B0D20AF6}">
      <dsp:nvSpPr>
        <dsp:cNvPr id="0" name=""/>
        <dsp:cNvSpPr/>
      </dsp:nvSpPr>
      <dsp:spPr>
        <a:xfrm>
          <a:off x="747888" y="115303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3519892-4ED5-4558-A301-8E5D842594CD}">
      <dsp:nvSpPr>
        <dsp:cNvPr id="0" name=""/>
        <dsp:cNvSpPr/>
      </dsp:nvSpPr>
      <dsp:spPr>
        <a:xfrm>
          <a:off x="1057400" y="97219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8E82ED7-D24C-466B-ACEF-6C03053CFB37}">
      <dsp:nvSpPr>
        <dsp:cNvPr id="0" name=""/>
        <dsp:cNvSpPr/>
      </dsp:nvSpPr>
      <dsp:spPr>
        <a:xfrm>
          <a:off x="1031596" y="997517"/>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53A440-1596-44C6-A9A1-04FE1662B1A2}">
      <dsp:nvSpPr>
        <dsp:cNvPr id="0" name=""/>
        <dsp:cNvSpPr/>
      </dsp:nvSpPr>
      <dsp:spPr>
        <a:xfrm>
          <a:off x="1176379" y="81578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C6E9214-9FBE-420F-805C-BB2672FEF1C5}">
      <dsp:nvSpPr>
        <dsp:cNvPr id="0" name=""/>
        <dsp:cNvSpPr/>
      </dsp:nvSpPr>
      <dsp:spPr>
        <a:xfrm>
          <a:off x="1261463" y="6383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B8FE4E2-10B6-46B3-AE70-4B96234F8130}">
      <dsp:nvSpPr>
        <dsp:cNvPr id="0" name=""/>
        <dsp:cNvSpPr/>
      </dsp:nvSpPr>
      <dsp:spPr>
        <a:xfrm>
          <a:off x="1314049" y="45447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BA9661-80EB-4B05-AD86-FD6A792A0098}">
      <dsp:nvSpPr>
        <dsp:cNvPr id="0" name=""/>
        <dsp:cNvSpPr/>
      </dsp:nvSpPr>
      <dsp:spPr>
        <a:xfrm>
          <a:off x="1338179" y="273249"/>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6FCC44E-8E3D-40AD-8012-42E6BEB0CBB2}">
      <dsp:nvSpPr>
        <dsp:cNvPr id="0" name=""/>
        <dsp:cNvSpPr/>
      </dsp:nvSpPr>
      <dsp:spPr>
        <a:xfrm>
          <a:off x="1302192"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7D0E74-CDB7-47F9-A3D1-72377A9C8048}">
      <dsp:nvSpPr>
        <dsp:cNvPr id="0" name=""/>
        <dsp:cNvSpPr/>
      </dsp:nvSpPr>
      <dsp:spPr>
        <a:xfrm>
          <a:off x="1325486"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151B865-F5FA-4F63-860D-BC29717A8E96}">
      <dsp:nvSpPr>
        <dsp:cNvPr id="0" name=""/>
        <dsp:cNvSpPr/>
      </dsp:nvSpPr>
      <dsp:spPr>
        <a:xfrm>
          <a:off x="1348780" y="7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A65214F-78A7-4993-895A-BD37FCDBD86B}">
      <dsp:nvSpPr>
        <dsp:cNvPr id="0" name=""/>
        <dsp:cNvSpPr/>
      </dsp:nvSpPr>
      <dsp:spPr>
        <a:xfrm>
          <a:off x="1371934"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73446E-CA5C-441F-89FE-DF1F7389A15F}">
      <dsp:nvSpPr>
        <dsp:cNvPr id="0" name=""/>
        <dsp:cNvSpPr/>
      </dsp:nvSpPr>
      <dsp:spPr>
        <a:xfrm>
          <a:off x="1395228"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5D31325-2F35-43D5-B1A0-36DD2B7D84E0}">
      <dsp:nvSpPr>
        <dsp:cNvPr id="0" name=""/>
        <dsp:cNvSpPr/>
      </dsp:nvSpPr>
      <dsp:spPr>
        <a:xfrm>
          <a:off x="1348780" y="3819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E75311B-0F14-4AB0-9DC1-577E189855A6}">
      <dsp:nvSpPr>
        <dsp:cNvPr id="0" name=""/>
        <dsp:cNvSpPr/>
      </dsp:nvSpPr>
      <dsp:spPr>
        <a:xfrm>
          <a:off x="1348780" y="75733"/>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850AA8B-DCC9-4984-AFEF-E4B5AFA50623}">
      <dsp:nvSpPr>
        <dsp:cNvPr id="0" name=""/>
        <dsp:cNvSpPr/>
      </dsp:nvSpPr>
      <dsp:spPr>
        <a:xfrm>
          <a:off x="662315" y="1182284"/>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solidFill>
                <a:prstClr val="white"/>
              </a:solidFill>
              <a:latin typeface="Georgia"/>
              <a:ea typeface="+mn-ea"/>
              <a:cs typeface="+mn-cs"/>
            </a:rPr>
            <a:t>Entorno</a:t>
          </a:r>
        </a:p>
      </dsp:txBody>
      <dsp:txXfrm>
        <a:off x="666689" y="1186658"/>
        <a:ext cx="325452" cy="80846"/>
      </dsp:txXfrm>
    </dsp:sp>
    <dsp:sp modelId="{3B213081-5E23-4C8B-A0C3-36DDDB3E052C}">
      <dsp:nvSpPr>
        <dsp:cNvPr id="0" name=""/>
        <dsp:cNvSpPr/>
      </dsp:nvSpPr>
      <dsp:spPr>
        <a:xfrm>
          <a:off x="569628" y="109510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313E6E8-7FBD-4718-9357-379BA7D76047}">
      <dsp:nvSpPr>
        <dsp:cNvPr id="0" name=""/>
        <dsp:cNvSpPr/>
      </dsp:nvSpPr>
      <dsp:spPr>
        <a:xfrm>
          <a:off x="977128" y="1067873"/>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Acciones</a:t>
          </a:r>
        </a:p>
      </dsp:txBody>
      <dsp:txXfrm>
        <a:off x="981502" y="1072247"/>
        <a:ext cx="325452" cy="80846"/>
      </dsp:txXfrm>
    </dsp:sp>
    <dsp:sp modelId="{94D6A451-4C80-4E51-9687-0148C9AB4265}">
      <dsp:nvSpPr>
        <dsp:cNvPr id="0" name=""/>
        <dsp:cNvSpPr/>
      </dsp:nvSpPr>
      <dsp:spPr>
        <a:xfrm>
          <a:off x="884441" y="980696"/>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B70B3B8-312C-4CE1-8BA6-AD2ABF61AB50}">
      <dsp:nvSpPr>
        <dsp:cNvPr id="0" name=""/>
        <dsp:cNvSpPr/>
      </dsp:nvSpPr>
      <dsp:spPr>
        <a:xfrm>
          <a:off x="1132372" y="911845"/>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Recompensas</a:t>
          </a:r>
        </a:p>
      </dsp:txBody>
      <dsp:txXfrm>
        <a:off x="1136746" y="916219"/>
        <a:ext cx="325452" cy="80846"/>
      </dsp:txXfrm>
    </dsp:sp>
    <dsp:sp modelId="{E94CE135-447D-4F9E-9F56-F5267738C1F3}">
      <dsp:nvSpPr>
        <dsp:cNvPr id="0" name=""/>
        <dsp:cNvSpPr/>
      </dsp:nvSpPr>
      <dsp:spPr>
        <a:xfrm>
          <a:off x="1039686" y="824668"/>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73F81C-443A-4860-A004-AF30362E7360}">
      <dsp:nvSpPr>
        <dsp:cNvPr id="0" name=""/>
        <dsp:cNvSpPr/>
      </dsp:nvSpPr>
      <dsp:spPr>
        <a:xfrm>
          <a:off x="1231265" y="739910"/>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Episodio</a:t>
          </a:r>
        </a:p>
      </dsp:txBody>
      <dsp:txXfrm>
        <a:off x="1235639" y="744284"/>
        <a:ext cx="325452" cy="80846"/>
      </dsp:txXfrm>
    </dsp:sp>
    <dsp:sp modelId="{1F4BEB53-E1C8-40EF-BBFF-1C6430773CC1}">
      <dsp:nvSpPr>
        <dsp:cNvPr id="0" name=""/>
        <dsp:cNvSpPr/>
      </dsp:nvSpPr>
      <dsp:spPr>
        <a:xfrm>
          <a:off x="1138579" y="652860"/>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3E7DA36-4E02-4209-8749-E96AAE534F64}">
      <dsp:nvSpPr>
        <dsp:cNvPr id="0" name=""/>
        <dsp:cNvSpPr/>
      </dsp:nvSpPr>
      <dsp:spPr>
        <a:xfrm>
          <a:off x="1301844" y="558047"/>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Explotación Vs Exploración</a:t>
          </a:r>
        </a:p>
      </dsp:txBody>
      <dsp:txXfrm>
        <a:off x="1306218" y="562421"/>
        <a:ext cx="325452" cy="80846"/>
      </dsp:txXfrm>
    </dsp:sp>
    <dsp:sp modelId="{4B55BA40-4663-471B-A3FC-B04D1BF17B25}">
      <dsp:nvSpPr>
        <dsp:cNvPr id="0" name=""/>
        <dsp:cNvSpPr/>
      </dsp:nvSpPr>
      <dsp:spPr>
        <a:xfrm>
          <a:off x="1209157" y="470871"/>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87AA3AC-264C-4AD7-8FBF-522E482E2907}">
      <dsp:nvSpPr>
        <dsp:cNvPr id="0" name=""/>
        <dsp:cNvSpPr/>
      </dsp:nvSpPr>
      <dsp:spPr>
        <a:xfrm>
          <a:off x="1342015" y="377330"/>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Memoria Repetición</a:t>
          </a:r>
        </a:p>
      </dsp:txBody>
      <dsp:txXfrm>
        <a:off x="1346389" y="381704"/>
        <a:ext cx="325452" cy="80846"/>
      </dsp:txXfrm>
    </dsp:sp>
    <dsp:sp modelId="{7BB27084-744D-4C02-B47F-A62CF61D9973}">
      <dsp:nvSpPr>
        <dsp:cNvPr id="0" name=""/>
        <dsp:cNvSpPr/>
      </dsp:nvSpPr>
      <dsp:spPr>
        <a:xfrm>
          <a:off x="1249328" y="290154"/>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07AB918-1274-483A-9E56-BD908C7843F3}">
      <dsp:nvSpPr>
        <dsp:cNvPr id="0" name=""/>
        <dsp:cNvSpPr/>
      </dsp:nvSpPr>
      <dsp:spPr>
        <a:xfrm>
          <a:off x="1363914" y="203104"/>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Entrenamiento</a:t>
          </a:r>
        </a:p>
      </dsp:txBody>
      <dsp:txXfrm>
        <a:off x="1368288" y="207478"/>
        <a:ext cx="325452" cy="80846"/>
      </dsp:txXfrm>
    </dsp:sp>
    <dsp:sp modelId="{06E38FA3-6AE1-4C25-952A-F675617D864C}">
      <dsp:nvSpPr>
        <dsp:cNvPr id="0" name=""/>
        <dsp:cNvSpPr/>
      </dsp:nvSpPr>
      <dsp:spPr>
        <a:xfrm>
          <a:off x="1271227" y="11592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5CBCC-C84D-4D8F-B26C-23FB982D1CEE}">
      <dsp:nvSpPr>
        <dsp:cNvPr id="0" name=""/>
        <dsp:cNvSpPr/>
      </dsp:nvSpPr>
      <dsp:spPr>
        <a:xfrm>
          <a:off x="869935" y="111052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A5D0CA-8FCB-4E42-ABA2-AB630BC9DEC5}">
      <dsp:nvSpPr>
        <dsp:cNvPr id="0" name=""/>
        <dsp:cNvSpPr/>
      </dsp:nvSpPr>
      <dsp:spPr>
        <a:xfrm>
          <a:off x="839946" y="112401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2CB24F8-7DD0-467C-8078-658816513D79}">
      <dsp:nvSpPr>
        <dsp:cNvPr id="0" name=""/>
        <dsp:cNvSpPr/>
      </dsp:nvSpPr>
      <dsp:spPr>
        <a:xfrm>
          <a:off x="809539" y="113560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A28B7C-EADD-4042-A1A7-0EFA712FCD2F}">
      <dsp:nvSpPr>
        <dsp:cNvPr id="0" name=""/>
        <dsp:cNvSpPr/>
      </dsp:nvSpPr>
      <dsp:spPr>
        <a:xfrm>
          <a:off x="778853" y="114527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DA3EFB-CC09-460C-A466-AAD6B0D20AF6}">
      <dsp:nvSpPr>
        <dsp:cNvPr id="0" name=""/>
        <dsp:cNvSpPr/>
      </dsp:nvSpPr>
      <dsp:spPr>
        <a:xfrm>
          <a:off x="747888" y="115303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3519892-4ED5-4558-A301-8E5D842594CD}">
      <dsp:nvSpPr>
        <dsp:cNvPr id="0" name=""/>
        <dsp:cNvSpPr/>
      </dsp:nvSpPr>
      <dsp:spPr>
        <a:xfrm>
          <a:off x="1057400" y="97219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8E82ED7-D24C-466B-ACEF-6C03053CFB37}">
      <dsp:nvSpPr>
        <dsp:cNvPr id="0" name=""/>
        <dsp:cNvSpPr/>
      </dsp:nvSpPr>
      <dsp:spPr>
        <a:xfrm>
          <a:off x="1031596" y="997517"/>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53A440-1596-44C6-A9A1-04FE1662B1A2}">
      <dsp:nvSpPr>
        <dsp:cNvPr id="0" name=""/>
        <dsp:cNvSpPr/>
      </dsp:nvSpPr>
      <dsp:spPr>
        <a:xfrm>
          <a:off x="1176379" y="81578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C6E9214-9FBE-420F-805C-BB2672FEF1C5}">
      <dsp:nvSpPr>
        <dsp:cNvPr id="0" name=""/>
        <dsp:cNvSpPr/>
      </dsp:nvSpPr>
      <dsp:spPr>
        <a:xfrm>
          <a:off x="1261463" y="6383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B8FE4E2-10B6-46B3-AE70-4B96234F8130}">
      <dsp:nvSpPr>
        <dsp:cNvPr id="0" name=""/>
        <dsp:cNvSpPr/>
      </dsp:nvSpPr>
      <dsp:spPr>
        <a:xfrm>
          <a:off x="1314049" y="45447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BA9661-80EB-4B05-AD86-FD6A792A0098}">
      <dsp:nvSpPr>
        <dsp:cNvPr id="0" name=""/>
        <dsp:cNvSpPr/>
      </dsp:nvSpPr>
      <dsp:spPr>
        <a:xfrm>
          <a:off x="1338179" y="273249"/>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6FCC44E-8E3D-40AD-8012-42E6BEB0CBB2}">
      <dsp:nvSpPr>
        <dsp:cNvPr id="0" name=""/>
        <dsp:cNvSpPr/>
      </dsp:nvSpPr>
      <dsp:spPr>
        <a:xfrm>
          <a:off x="1302192"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7D0E74-CDB7-47F9-A3D1-72377A9C8048}">
      <dsp:nvSpPr>
        <dsp:cNvPr id="0" name=""/>
        <dsp:cNvSpPr/>
      </dsp:nvSpPr>
      <dsp:spPr>
        <a:xfrm>
          <a:off x="1325486"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151B865-F5FA-4F63-860D-BC29717A8E96}">
      <dsp:nvSpPr>
        <dsp:cNvPr id="0" name=""/>
        <dsp:cNvSpPr/>
      </dsp:nvSpPr>
      <dsp:spPr>
        <a:xfrm>
          <a:off x="1348780" y="7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A65214F-78A7-4993-895A-BD37FCDBD86B}">
      <dsp:nvSpPr>
        <dsp:cNvPr id="0" name=""/>
        <dsp:cNvSpPr/>
      </dsp:nvSpPr>
      <dsp:spPr>
        <a:xfrm>
          <a:off x="1371934"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73446E-CA5C-441F-89FE-DF1F7389A15F}">
      <dsp:nvSpPr>
        <dsp:cNvPr id="0" name=""/>
        <dsp:cNvSpPr/>
      </dsp:nvSpPr>
      <dsp:spPr>
        <a:xfrm>
          <a:off x="1395228"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5D31325-2F35-43D5-B1A0-36DD2B7D84E0}">
      <dsp:nvSpPr>
        <dsp:cNvPr id="0" name=""/>
        <dsp:cNvSpPr/>
      </dsp:nvSpPr>
      <dsp:spPr>
        <a:xfrm>
          <a:off x="1348780" y="3819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E75311B-0F14-4AB0-9DC1-577E189855A6}">
      <dsp:nvSpPr>
        <dsp:cNvPr id="0" name=""/>
        <dsp:cNvSpPr/>
      </dsp:nvSpPr>
      <dsp:spPr>
        <a:xfrm>
          <a:off x="1348780" y="75733"/>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850AA8B-DCC9-4984-AFEF-E4B5AFA50623}">
      <dsp:nvSpPr>
        <dsp:cNvPr id="0" name=""/>
        <dsp:cNvSpPr/>
      </dsp:nvSpPr>
      <dsp:spPr>
        <a:xfrm>
          <a:off x="662315" y="1182284"/>
          <a:ext cx="334200" cy="89594"/>
        </a:xfrm>
        <a:prstGeom prst="roundRect">
          <a:avLst/>
        </a:prstGeom>
        <a:solidFill>
          <a:srgbClr val="00206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solidFill>
                <a:prstClr val="white"/>
              </a:solidFill>
              <a:latin typeface="Georgia"/>
              <a:ea typeface="+mn-ea"/>
              <a:cs typeface="+mn-cs"/>
            </a:rPr>
            <a:t>Entorno</a:t>
          </a:r>
        </a:p>
      </dsp:txBody>
      <dsp:txXfrm>
        <a:off x="666689" y="1186658"/>
        <a:ext cx="325452" cy="80846"/>
      </dsp:txXfrm>
    </dsp:sp>
    <dsp:sp modelId="{3B213081-5E23-4C8B-A0C3-36DDDB3E052C}">
      <dsp:nvSpPr>
        <dsp:cNvPr id="0" name=""/>
        <dsp:cNvSpPr/>
      </dsp:nvSpPr>
      <dsp:spPr>
        <a:xfrm>
          <a:off x="569628" y="109510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313E6E8-7FBD-4718-9357-379BA7D76047}">
      <dsp:nvSpPr>
        <dsp:cNvPr id="0" name=""/>
        <dsp:cNvSpPr/>
      </dsp:nvSpPr>
      <dsp:spPr>
        <a:xfrm>
          <a:off x="977128" y="1067873"/>
          <a:ext cx="334200" cy="89594"/>
        </a:xfrm>
        <a:prstGeom prst="roundRect">
          <a:avLst/>
        </a:prstGeom>
        <a:solidFill>
          <a:srgbClr val="00206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Acciones</a:t>
          </a:r>
        </a:p>
      </dsp:txBody>
      <dsp:txXfrm>
        <a:off x="981502" y="1072247"/>
        <a:ext cx="325452" cy="80846"/>
      </dsp:txXfrm>
    </dsp:sp>
    <dsp:sp modelId="{94D6A451-4C80-4E51-9687-0148C9AB4265}">
      <dsp:nvSpPr>
        <dsp:cNvPr id="0" name=""/>
        <dsp:cNvSpPr/>
      </dsp:nvSpPr>
      <dsp:spPr>
        <a:xfrm>
          <a:off x="884441" y="980696"/>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B70B3B8-312C-4CE1-8BA6-AD2ABF61AB50}">
      <dsp:nvSpPr>
        <dsp:cNvPr id="0" name=""/>
        <dsp:cNvSpPr/>
      </dsp:nvSpPr>
      <dsp:spPr>
        <a:xfrm>
          <a:off x="1132372" y="911845"/>
          <a:ext cx="334200" cy="89594"/>
        </a:xfrm>
        <a:prstGeom prst="roundRect">
          <a:avLst/>
        </a:prstGeom>
        <a:solidFill>
          <a:srgbClr val="00206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Recompensas</a:t>
          </a:r>
        </a:p>
      </dsp:txBody>
      <dsp:txXfrm>
        <a:off x="1136746" y="916219"/>
        <a:ext cx="325452" cy="80846"/>
      </dsp:txXfrm>
    </dsp:sp>
    <dsp:sp modelId="{E94CE135-447D-4F9E-9F56-F5267738C1F3}">
      <dsp:nvSpPr>
        <dsp:cNvPr id="0" name=""/>
        <dsp:cNvSpPr/>
      </dsp:nvSpPr>
      <dsp:spPr>
        <a:xfrm>
          <a:off x="1039686" y="824668"/>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73F81C-443A-4860-A004-AF30362E7360}">
      <dsp:nvSpPr>
        <dsp:cNvPr id="0" name=""/>
        <dsp:cNvSpPr/>
      </dsp:nvSpPr>
      <dsp:spPr>
        <a:xfrm>
          <a:off x="1231265" y="739910"/>
          <a:ext cx="334200" cy="89594"/>
        </a:xfrm>
        <a:prstGeom prst="roundRect">
          <a:avLst/>
        </a:prstGeom>
        <a:solidFill>
          <a:srgbClr val="00206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Episodio</a:t>
          </a:r>
        </a:p>
      </dsp:txBody>
      <dsp:txXfrm>
        <a:off x="1235639" y="744284"/>
        <a:ext cx="325452" cy="80846"/>
      </dsp:txXfrm>
    </dsp:sp>
    <dsp:sp modelId="{1F4BEB53-E1C8-40EF-BBFF-1C6430773CC1}">
      <dsp:nvSpPr>
        <dsp:cNvPr id="0" name=""/>
        <dsp:cNvSpPr/>
      </dsp:nvSpPr>
      <dsp:spPr>
        <a:xfrm>
          <a:off x="1138579" y="652860"/>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5920456-FAB8-4ADA-807F-2287EBDF71F8}">
      <dsp:nvSpPr>
        <dsp:cNvPr id="0" name=""/>
        <dsp:cNvSpPr/>
      </dsp:nvSpPr>
      <dsp:spPr>
        <a:xfrm>
          <a:off x="1301844" y="558047"/>
          <a:ext cx="334200" cy="89594"/>
        </a:xfrm>
        <a:prstGeom prst="roundRect">
          <a:avLst/>
        </a:prstGeom>
        <a:solidFill>
          <a:srgbClr val="00206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solidFill>
                <a:prstClr val="white"/>
              </a:solidFill>
              <a:latin typeface="Georgia"/>
              <a:ea typeface="+mn-ea"/>
              <a:cs typeface="+mn-cs"/>
            </a:rPr>
            <a:t>Modelo</a:t>
          </a:r>
        </a:p>
      </dsp:txBody>
      <dsp:txXfrm>
        <a:off x="1306218" y="562421"/>
        <a:ext cx="325452" cy="80846"/>
      </dsp:txXfrm>
    </dsp:sp>
    <dsp:sp modelId="{568807D8-0932-4CB4-A9F7-654D63C2FDBA}">
      <dsp:nvSpPr>
        <dsp:cNvPr id="0" name=""/>
        <dsp:cNvSpPr/>
      </dsp:nvSpPr>
      <dsp:spPr>
        <a:xfrm>
          <a:off x="1209157" y="470871"/>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CB0D35C-09E9-4488-9B71-CC4F4C034FFA}">
      <dsp:nvSpPr>
        <dsp:cNvPr id="0" name=""/>
        <dsp:cNvSpPr/>
      </dsp:nvSpPr>
      <dsp:spPr>
        <a:xfrm>
          <a:off x="1342015" y="377330"/>
          <a:ext cx="334200" cy="89594"/>
        </a:xfrm>
        <a:prstGeom prst="roundRect">
          <a:avLst/>
        </a:prstGeom>
        <a:solidFill>
          <a:srgbClr val="00206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Explotación Vs Exploración</a:t>
          </a:r>
        </a:p>
      </dsp:txBody>
      <dsp:txXfrm>
        <a:off x="1346389" y="381704"/>
        <a:ext cx="325452" cy="80846"/>
      </dsp:txXfrm>
    </dsp:sp>
    <dsp:sp modelId="{4B55BA40-4663-471B-A3FC-B04D1BF17B25}">
      <dsp:nvSpPr>
        <dsp:cNvPr id="0" name=""/>
        <dsp:cNvSpPr/>
      </dsp:nvSpPr>
      <dsp:spPr>
        <a:xfrm>
          <a:off x="1249328" y="290154"/>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05D9920-11C8-4DC9-A87A-4F455E92F694}">
      <dsp:nvSpPr>
        <dsp:cNvPr id="0" name=""/>
        <dsp:cNvSpPr/>
      </dsp:nvSpPr>
      <dsp:spPr>
        <a:xfrm>
          <a:off x="1363914" y="203104"/>
          <a:ext cx="334200" cy="89594"/>
        </a:xfrm>
        <a:prstGeom prst="roundRect">
          <a:avLst/>
        </a:prstGeom>
        <a:solidFill>
          <a:srgbClr val="00206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Memoria Repetición</a:t>
          </a:r>
        </a:p>
      </dsp:txBody>
      <dsp:txXfrm>
        <a:off x="1368288" y="207478"/>
        <a:ext cx="325452" cy="80846"/>
      </dsp:txXfrm>
    </dsp:sp>
    <dsp:sp modelId="{7BB27084-744D-4C02-B47F-A62CF61D9973}">
      <dsp:nvSpPr>
        <dsp:cNvPr id="0" name=""/>
        <dsp:cNvSpPr/>
      </dsp:nvSpPr>
      <dsp:spPr>
        <a:xfrm>
          <a:off x="1271227" y="11592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5CBCC-C84D-4D8F-B26C-23FB982D1CEE}">
      <dsp:nvSpPr>
        <dsp:cNvPr id="0" name=""/>
        <dsp:cNvSpPr/>
      </dsp:nvSpPr>
      <dsp:spPr>
        <a:xfrm>
          <a:off x="869935" y="111052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A5D0CA-8FCB-4E42-ABA2-AB630BC9DEC5}">
      <dsp:nvSpPr>
        <dsp:cNvPr id="0" name=""/>
        <dsp:cNvSpPr/>
      </dsp:nvSpPr>
      <dsp:spPr>
        <a:xfrm>
          <a:off x="839946" y="112401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2CB24F8-7DD0-467C-8078-658816513D79}">
      <dsp:nvSpPr>
        <dsp:cNvPr id="0" name=""/>
        <dsp:cNvSpPr/>
      </dsp:nvSpPr>
      <dsp:spPr>
        <a:xfrm>
          <a:off x="809539" y="113560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A28B7C-EADD-4042-A1A7-0EFA712FCD2F}">
      <dsp:nvSpPr>
        <dsp:cNvPr id="0" name=""/>
        <dsp:cNvSpPr/>
      </dsp:nvSpPr>
      <dsp:spPr>
        <a:xfrm>
          <a:off x="778853" y="114527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DA3EFB-CC09-460C-A466-AAD6B0D20AF6}">
      <dsp:nvSpPr>
        <dsp:cNvPr id="0" name=""/>
        <dsp:cNvSpPr/>
      </dsp:nvSpPr>
      <dsp:spPr>
        <a:xfrm>
          <a:off x="747888" y="115303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3519892-4ED5-4558-A301-8E5D842594CD}">
      <dsp:nvSpPr>
        <dsp:cNvPr id="0" name=""/>
        <dsp:cNvSpPr/>
      </dsp:nvSpPr>
      <dsp:spPr>
        <a:xfrm>
          <a:off x="1057400" y="97219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8E82ED7-D24C-466B-ACEF-6C03053CFB37}">
      <dsp:nvSpPr>
        <dsp:cNvPr id="0" name=""/>
        <dsp:cNvSpPr/>
      </dsp:nvSpPr>
      <dsp:spPr>
        <a:xfrm>
          <a:off x="1031596" y="997517"/>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53A440-1596-44C6-A9A1-04FE1662B1A2}">
      <dsp:nvSpPr>
        <dsp:cNvPr id="0" name=""/>
        <dsp:cNvSpPr/>
      </dsp:nvSpPr>
      <dsp:spPr>
        <a:xfrm>
          <a:off x="1176379" y="81578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C6E9214-9FBE-420F-805C-BB2672FEF1C5}">
      <dsp:nvSpPr>
        <dsp:cNvPr id="0" name=""/>
        <dsp:cNvSpPr/>
      </dsp:nvSpPr>
      <dsp:spPr>
        <a:xfrm>
          <a:off x="1261463" y="6383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B8FE4E2-10B6-46B3-AE70-4B96234F8130}">
      <dsp:nvSpPr>
        <dsp:cNvPr id="0" name=""/>
        <dsp:cNvSpPr/>
      </dsp:nvSpPr>
      <dsp:spPr>
        <a:xfrm>
          <a:off x="1314049" y="45447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BA9661-80EB-4B05-AD86-FD6A792A0098}">
      <dsp:nvSpPr>
        <dsp:cNvPr id="0" name=""/>
        <dsp:cNvSpPr/>
      </dsp:nvSpPr>
      <dsp:spPr>
        <a:xfrm>
          <a:off x="1338179" y="273249"/>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6FCC44E-8E3D-40AD-8012-42E6BEB0CBB2}">
      <dsp:nvSpPr>
        <dsp:cNvPr id="0" name=""/>
        <dsp:cNvSpPr/>
      </dsp:nvSpPr>
      <dsp:spPr>
        <a:xfrm>
          <a:off x="1302192"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7D0E74-CDB7-47F9-A3D1-72377A9C8048}">
      <dsp:nvSpPr>
        <dsp:cNvPr id="0" name=""/>
        <dsp:cNvSpPr/>
      </dsp:nvSpPr>
      <dsp:spPr>
        <a:xfrm>
          <a:off x="1325486"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151B865-F5FA-4F63-860D-BC29717A8E96}">
      <dsp:nvSpPr>
        <dsp:cNvPr id="0" name=""/>
        <dsp:cNvSpPr/>
      </dsp:nvSpPr>
      <dsp:spPr>
        <a:xfrm>
          <a:off x="1348780" y="7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A65214F-78A7-4993-895A-BD37FCDBD86B}">
      <dsp:nvSpPr>
        <dsp:cNvPr id="0" name=""/>
        <dsp:cNvSpPr/>
      </dsp:nvSpPr>
      <dsp:spPr>
        <a:xfrm>
          <a:off x="1371934"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73446E-CA5C-441F-89FE-DF1F7389A15F}">
      <dsp:nvSpPr>
        <dsp:cNvPr id="0" name=""/>
        <dsp:cNvSpPr/>
      </dsp:nvSpPr>
      <dsp:spPr>
        <a:xfrm>
          <a:off x="1395228"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5D31325-2F35-43D5-B1A0-36DD2B7D84E0}">
      <dsp:nvSpPr>
        <dsp:cNvPr id="0" name=""/>
        <dsp:cNvSpPr/>
      </dsp:nvSpPr>
      <dsp:spPr>
        <a:xfrm>
          <a:off x="1348780" y="3819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E75311B-0F14-4AB0-9DC1-577E189855A6}">
      <dsp:nvSpPr>
        <dsp:cNvPr id="0" name=""/>
        <dsp:cNvSpPr/>
      </dsp:nvSpPr>
      <dsp:spPr>
        <a:xfrm>
          <a:off x="1348780" y="75733"/>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850AA8B-DCC9-4984-AFEF-E4B5AFA50623}">
      <dsp:nvSpPr>
        <dsp:cNvPr id="0" name=""/>
        <dsp:cNvSpPr/>
      </dsp:nvSpPr>
      <dsp:spPr>
        <a:xfrm>
          <a:off x="662315" y="1182284"/>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sp:txBody>
      <dsp:txXfrm>
        <a:off x="666689" y="1186658"/>
        <a:ext cx="325452" cy="80846"/>
      </dsp:txXfrm>
    </dsp:sp>
    <dsp:sp modelId="{3B213081-5E23-4C8B-A0C3-36DDDB3E052C}">
      <dsp:nvSpPr>
        <dsp:cNvPr id="0" name=""/>
        <dsp:cNvSpPr/>
      </dsp:nvSpPr>
      <dsp:spPr>
        <a:xfrm>
          <a:off x="569628" y="109510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313E6E8-7FBD-4718-9357-379BA7D76047}">
      <dsp:nvSpPr>
        <dsp:cNvPr id="0" name=""/>
        <dsp:cNvSpPr/>
      </dsp:nvSpPr>
      <dsp:spPr>
        <a:xfrm>
          <a:off x="977128" y="1067873"/>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Acciones</a:t>
          </a:r>
        </a:p>
      </dsp:txBody>
      <dsp:txXfrm>
        <a:off x="981502" y="1072247"/>
        <a:ext cx="325452" cy="80846"/>
      </dsp:txXfrm>
    </dsp:sp>
    <dsp:sp modelId="{94D6A451-4C80-4E51-9687-0148C9AB4265}">
      <dsp:nvSpPr>
        <dsp:cNvPr id="0" name=""/>
        <dsp:cNvSpPr/>
      </dsp:nvSpPr>
      <dsp:spPr>
        <a:xfrm>
          <a:off x="884441" y="980696"/>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B70B3B8-312C-4CE1-8BA6-AD2ABF61AB50}">
      <dsp:nvSpPr>
        <dsp:cNvPr id="0" name=""/>
        <dsp:cNvSpPr/>
      </dsp:nvSpPr>
      <dsp:spPr>
        <a:xfrm>
          <a:off x="1132372" y="911845"/>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Recompensas</a:t>
          </a:r>
        </a:p>
      </dsp:txBody>
      <dsp:txXfrm>
        <a:off x="1136746" y="916219"/>
        <a:ext cx="325452" cy="80846"/>
      </dsp:txXfrm>
    </dsp:sp>
    <dsp:sp modelId="{E94CE135-447D-4F9E-9F56-F5267738C1F3}">
      <dsp:nvSpPr>
        <dsp:cNvPr id="0" name=""/>
        <dsp:cNvSpPr/>
      </dsp:nvSpPr>
      <dsp:spPr>
        <a:xfrm>
          <a:off x="1039686" y="824668"/>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73F81C-443A-4860-A004-AF30362E7360}">
      <dsp:nvSpPr>
        <dsp:cNvPr id="0" name=""/>
        <dsp:cNvSpPr/>
      </dsp:nvSpPr>
      <dsp:spPr>
        <a:xfrm>
          <a:off x="1231265" y="739910"/>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Episodio</a:t>
          </a:r>
        </a:p>
      </dsp:txBody>
      <dsp:txXfrm>
        <a:off x="1235639" y="744284"/>
        <a:ext cx="325452" cy="80846"/>
      </dsp:txXfrm>
    </dsp:sp>
    <dsp:sp modelId="{1F4BEB53-E1C8-40EF-BBFF-1C6430773CC1}">
      <dsp:nvSpPr>
        <dsp:cNvPr id="0" name=""/>
        <dsp:cNvSpPr/>
      </dsp:nvSpPr>
      <dsp:spPr>
        <a:xfrm>
          <a:off x="1138579" y="652860"/>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5920456-FAB8-4ADA-807F-2287EBDF71F8}">
      <dsp:nvSpPr>
        <dsp:cNvPr id="0" name=""/>
        <dsp:cNvSpPr/>
      </dsp:nvSpPr>
      <dsp:spPr>
        <a:xfrm>
          <a:off x="1301844" y="558047"/>
          <a:ext cx="334200" cy="89594"/>
        </a:xfrm>
        <a:prstGeom prst="roundRect">
          <a:avLst/>
        </a:prstGeom>
        <a:solidFill>
          <a:schemeClr val="accent3">
            <a:lumMod val="75000"/>
          </a:scheme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solidFill>
                <a:prstClr val="white"/>
              </a:solidFill>
              <a:latin typeface="Georgia"/>
              <a:ea typeface="+mn-ea"/>
              <a:cs typeface="+mn-cs"/>
            </a:rPr>
            <a:t>Modelo</a:t>
          </a:r>
        </a:p>
      </dsp:txBody>
      <dsp:txXfrm>
        <a:off x="1306218" y="562421"/>
        <a:ext cx="325452" cy="80846"/>
      </dsp:txXfrm>
    </dsp:sp>
    <dsp:sp modelId="{568807D8-0932-4CB4-A9F7-654D63C2FDBA}">
      <dsp:nvSpPr>
        <dsp:cNvPr id="0" name=""/>
        <dsp:cNvSpPr/>
      </dsp:nvSpPr>
      <dsp:spPr>
        <a:xfrm>
          <a:off x="1209157" y="470871"/>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CB0D35C-09E9-4488-9B71-CC4F4C034FFA}">
      <dsp:nvSpPr>
        <dsp:cNvPr id="0" name=""/>
        <dsp:cNvSpPr/>
      </dsp:nvSpPr>
      <dsp:spPr>
        <a:xfrm>
          <a:off x="1342015" y="377330"/>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Explotación Vs Exploración</a:t>
          </a:r>
        </a:p>
      </dsp:txBody>
      <dsp:txXfrm>
        <a:off x="1346389" y="381704"/>
        <a:ext cx="325452" cy="80846"/>
      </dsp:txXfrm>
    </dsp:sp>
    <dsp:sp modelId="{4B55BA40-4663-471B-A3FC-B04D1BF17B25}">
      <dsp:nvSpPr>
        <dsp:cNvPr id="0" name=""/>
        <dsp:cNvSpPr/>
      </dsp:nvSpPr>
      <dsp:spPr>
        <a:xfrm>
          <a:off x="1249328" y="290154"/>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05D9920-11C8-4DC9-A87A-4F455E92F694}">
      <dsp:nvSpPr>
        <dsp:cNvPr id="0" name=""/>
        <dsp:cNvSpPr/>
      </dsp:nvSpPr>
      <dsp:spPr>
        <a:xfrm>
          <a:off x="1363914" y="203104"/>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Memoria Repetición</a:t>
          </a:r>
        </a:p>
      </dsp:txBody>
      <dsp:txXfrm>
        <a:off x="1368288" y="207478"/>
        <a:ext cx="325452" cy="80846"/>
      </dsp:txXfrm>
    </dsp:sp>
    <dsp:sp modelId="{7BB27084-744D-4C02-B47F-A62CF61D9973}">
      <dsp:nvSpPr>
        <dsp:cNvPr id="0" name=""/>
        <dsp:cNvSpPr/>
      </dsp:nvSpPr>
      <dsp:spPr>
        <a:xfrm>
          <a:off x="1271227" y="11592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5CBCC-C84D-4D8F-B26C-23FB982D1CEE}">
      <dsp:nvSpPr>
        <dsp:cNvPr id="0" name=""/>
        <dsp:cNvSpPr/>
      </dsp:nvSpPr>
      <dsp:spPr>
        <a:xfrm>
          <a:off x="869935" y="111052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A5D0CA-8FCB-4E42-ABA2-AB630BC9DEC5}">
      <dsp:nvSpPr>
        <dsp:cNvPr id="0" name=""/>
        <dsp:cNvSpPr/>
      </dsp:nvSpPr>
      <dsp:spPr>
        <a:xfrm>
          <a:off x="839946" y="112401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2CB24F8-7DD0-467C-8078-658816513D79}">
      <dsp:nvSpPr>
        <dsp:cNvPr id="0" name=""/>
        <dsp:cNvSpPr/>
      </dsp:nvSpPr>
      <dsp:spPr>
        <a:xfrm>
          <a:off x="809539" y="113560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A28B7C-EADD-4042-A1A7-0EFA712FCD2F}">
      <dsp:nvSpPr>
        <dsp:cNvPr id="0" name=""/>
        <dsp:cNvSpPr/>
      </dsp:nvSpPr>
      <dsp:spPr>
        <a:xfrm>
          <a:off x="778853" y="114527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DA3EFB-CC09-460C-A466-AAD6B0D20AF6}">
      <dsp:nvSpPr>
        <dsp:cNvPr id="0" name=""/>
        <dsp:cNvSpPr/>
      </dsp:nvSpPr>
      <dsp:spPr>
        <a:xfrm>
          <a:off x="747888" y="115303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3519892-4ED5-4558-A301-8E5D842594CD}">
      <dsp:nvSpPr>
        <dsp:cNvPr id="0" name=""/>
        <dsp:cNvSpPr/>
      </dsp:nvSpPr>
      <dsp:spPr>
        <a:xfrm>
          <a:off x="1057400" y="97219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8E82ED7-D24C-466B-ACEF-6C03053CFB37}">
      <dsp:nvSpPr>
        <dsp:cNvPr id="0" name=""/>
        <dsp:cNvSpPr/>
      </dsp:nvSpPr>
      <dsp:spPr>
        <a:xfrm>
          <a:off x="1031596" y="997517"/>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53A440-1596-44C6-A9A1-04FE1662B1A2}">
      <dsp:nvSpPr>
        <dsp:cNvPr id="0" name=""/>
        <dsp:cNvSpPr/>
      </dsp:nvSpPr>
      <dsp:spPr>
        <a:xfrm>
          <a:off x="1176379" y="81578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C6E9214-9FBE-420F-805C-BB2672FEF1C5}">
      <dsp:nvSpPr>
        <dsp:cNvPr id="0" name=""/>
        <dsp:cNvSpPr/>
      </dsp:nvSpPr>
      <dsp:spPr>
        <a:xfrm>
          <a:off x="1261463" y="6383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B8FE4E2-10B6-46B3-AE70-4B96234F8130}">
      <dsp:nvSpPr>
        <dsp:cNvPr id="0" name=""/>
        <dsp:cNvSpPr/>
      </dsp:nvSpPr>
      <dsp:spPr>
        <a:xfrm>
          <a:off x="1314049" y="45447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BA9661-80EB-4B05-AD86-FD6A792A0098}">
      <dsp:nvSpPr>
        <dsp:cNvPr id="0" name=""/>
        <dsp:cNvSpPr/>
      </dsp:nvSpPr>
      <dsp:spPr>
        <a:xfrm>
          <a:off x="1338179" y="273249"/>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6FCC44E-8E3D-40AD-8012-42E6BEB0CBB2}">
      <dsp:nvSpPr>
        <dsp:cNvPr id="0" name=""/>
        <dsp:cNvSpPr/>
      </dsp:nvSpPr>
      <dsp:spPr>
        <a:xfrm>
          <a:off x="1302192"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7D0E74-CDB7-47F9-A3D1-72377A9C8048}">
      <dsp:nvSpPr>
        <dsp:cNvPr id="0" name=""/>
        <dsp:cNvSpPr/>
      </dsp:nvSpPr>
      <dsp:spPr>
        <a:xfrm>
          <a:off x="1325486"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151B865-F5FA-4F63-860D-BC29717A8E96}">
      <dsp:nvSpPr>
        <dsp:cNvPr id="0" name=""/>
        <dsp:cNvSpPr/>
      </dsp:nvSpPr>
      <dsp:spPr>
        <a:xfrm>
          <a:off x="1348780" y="7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A65214F-78A7-4993-895A-BD37FCDBD86B}">
      <dsp:nvSpPr>
        <dsp:cNvPr id="0" name=""/>
        <dsp:cNvSpPr/>
      </dsp:nvSpPr>
      <dsp:spPr>
        <a:xfrm>
          <a:off x="1371934"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73446E-CA5C-441F-89FE-DF1F7389A15F}">
      <dsp:nvSpPr>
        <dsp:cNvPr id="0" name=""/>
        <dsp:cNvSpPr/>
      </dsp:nvSpPr>
      <dsp:spPr>
        <a:xfrm>
          <a:off x="1395228"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5D31325-2F35-43D5-B1A0-36DD2B7D84E0}">
      <dsp:nvSpPr>
        <dsp:cNvPr id="0" name=""/>
        <dsp:cNvSpPr/>
      </dsp:nvSpPr>
      <dsp:spPr>
        <a:xfrm>
          <a:off x="1348780" y="3819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E75311B-0F14-4AB0-9DC1-577E189855A6}">
      <dsp:nvSpPr>
        <dsp:cNvPr id="0" name=""/>
        <dsp:cNvSpPr/>
      </dsp:nvSpPr>
      <dsp:spPr>
        <a:xfrm>
          <a:off x="1348780" y="75733"/>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850AA8B-DCC9-4984-AFEF-E4B5AFA50623}">
      <dsp:nvSpPr>
        <dsp:cNvPr id="0" name=""/>
        <dsp:cNvSpPr/>
      </dsp:nvSpPr>
      <dsp:spPr>
        <a:xfrm>
          <a:off x="662315" y="1182284"/>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sp:txBody>
      <dsp:txXfrm>
        <a:off x="666689" y="1186658"/>
        <a:ext cx="325452" cy="80846"/>
      </dsp:txXfrm>
    </dsp:sp>
    <dsp:sp modelId="{3B213081-5E23-4C8B-A0C3-36DDDB3E052C}">
      <dsp:nvSpPr>
        <dsp:cNvPr id="0" name=""/>
        <dsp:cNvSpPr/>
      </dsp:nvSpPr>
      <dsp:spPr>
        <a:xfrm>
          <a:off x="569628" y="109510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313E6E8-7FBD-4718-9357-379BA7D76047}">
      <dsp:nvSpPr>
        <dsp:cNvPr id="0" name=""/>
        <dsp:cNvSpPr/>
      </dsp:nvSpPr>
      <dsp:spPr>
        <a:xfrm>
          <a:off x="977128" y="1067873"/>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Acciones</a:t>
          </a:r>
        </a:p>
      </dsp:txBody>
      <dsp:txXfrm>
        <a:off x="981502" y="1072247"/>
        <a:ext cx="325452" cy="80846"/>
      </dsp:txXfrm>
    </dsp:sp>
    <dsp:sp modelId="{94D6A451-4C80-4E51-9687-0148C9AB4265}">
      <dsp:nvSpPr>
        <dsp:cNvPr id="0" name=""/>
        <dsp:cNvSpPr/>
      </dsp:nvSpPr>
      <dsp:spPr>
        <a:xfrm>
          <a:off x="884441" y="980696"/>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B70B3B8-312C-4CE1-8BA6-AD2ABF61AB50}">
      <dsp:nvSpPr>
        <dsp:cNvPr id="0" name=""/>
        <dsp:cNvSpPr/>
      </dsp:nvSpPr>
      <dsp:spPr>
        <a:xfrm>
          <a:off x="1132372" y="911845"/>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Recompensas</a:t>
          </a:r>
        </a:p>
      </dsp:txBody>
      <dsp:txXfrm>
        <a:off x="1136746" y="916219"/>
        <a:ext cx="325452" cy="80846"/>
      </dsp:txXfrm>
    </dsp:sp>
    <dsp:sp modelId="{E94CE135-447D-4F9E-9F56-F5267738C1F3}">
      <dsp:nvSpPr>
        <dsp:cNvPr id="0" name=""/>
        <dsp:cNvSpPr/>
      </dsp:nvSpPr>
      <dsp:spPr>
        <a:xfrm>
          <a:off x="1039686" y="824668"/>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73F81C-443A-4860-A004-AF30362E7360}">
      <dsp:nvSpPr>
        <dsp:cNvPr id="0" name=""/>
        <dsp:cNvSpPr/>
      </dsp:nvSpPr>
      <dsp:spPr>
        <a:xfrm>
          <a:off x="1231265" y="739910"/>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Episodio</a:t>
          </a:r>
        </a:p>
      </dsp:txBody>
      <dsp:txXfrm>
        <a:off x="1235639" y="744284"/>
        <a:ext cx="325452" cy="80846"/>
      </dsp:txXfrm>
    </dsp:sp>
    <dsp:sp modelId="{1F4BEB53-E1C8-40EF-BBFF-1C6430773CC1}">
      <dsp:nvSpPr>
        <dsp:cNvPr id="0" name=""/>
        <dsp:cNvSpPr/>
      </dsp:nvSpPr>
      <dsp:spPr>
        <a:xfrm>
          <a:off x="1138579" y="652860"/>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5920456-FAB8-4ADA-807F-2287EBDF71F8}">
      <dsp:nvSpPr>
        <dsp:cNvPr id="0" name=""/>
        <dsp:cNvSpPr/>
      </dsp:nvSpPr>
      <dsp:spPr>
        <a:xfrm>
          <a:off x="1301844" y="558047"/>
          <a:ext cx="334200" cy="89594"/>
        </a:xfrm>
        <a:prstGeom prst="roundRect">
          <a:avLst/>
        </a:prstGeom>
        <a:solidFill>
          <a:schemeClr val="accent3">
            <a:lumMod val="75000"/>
          </a:scheme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solidFill>
                <a:prstClr val="white"/>
              </a:solidFill>
              <a:latin typeface="Georgia"/>
              <a:ea typeface="+mn-ea"/>
              <a:cs typeface="+mn-cs"/>
            </a:rPr>
            <a:t>Modelo</a:t>
          </a:r>
        </a:p>
      </dsp:txBody>
      <dsp:txXfrm>
        <a:off x="1306218" y="562421"/>
        <a:ext cx="325452" cy="80846"/>
      </dsp:txXfrm>
    </dsp:sp>
    <dsp:sp modelId="{568807D8-0932-4CB4-A9F7-654D63C2FDBA}">
      <dsp:nvSpPr>
        <dsp:cNvPr id="0" name=""/>
        <dsp:cNvSpPr/>
      </dsp:nvSpPr>
      <dsp:spPr>
        <a:xfrm>
          <a:off x="1209157" y="470871"/>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CB0D35C-09E9-4488-9B71-CC4F4C034FFA}">
      <dsp:nvSpPr>
        <dsp:cNvPr id="0" name=""/>
        <dsp:cNvSpPr/>
      </dsp:nvSpPr>
      <dsp:spPr>
        <a:xfrm>
          <a:off x="1342015" y="377330"/>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Explotación Vs Exploración</a:t>
          </a:r>
        </a:p>
      </dsp:txBody>
      <dsp:txXfrm>
        <a:off x="1346389" y="381704"/>
        <a:ext cx="325452" cy="80846"/>
      </dsp:txXfrm>
    </dsp:sp>
    <dsp:sp modelId="{4B55BA40-4663-471B-A3FC-B04D1BF17B25}">
      <dsp:nvSpPr>
        <dsp:cNvPr id="0" name=""/>
        <dsp:cNvSpPr/>
      </dsp:nvSpPr>
      <dsp:spPr>
        <a:xfrm>
          <a:off x="1249328" y="290154"/>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05D9920-11C8-4DC9-A87A-4F455E92F694}">
      <dsp:nvSpPr>
        <dsp:cNvPr id="0" name=""/>
        <dsp:cNvSpPr/>
      </dsp:nvSpPr>
      <dsp:spPr>
        <a:xfrm>
          <a:off x="1363914" y="203104"/>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Memoria Repetición</a:t>
          </a:r>
        </a:p>
      </dsp:txBody>
      <dsp:txXfrm>
        <a:off x="1368288" y="207478"/>
        <a:ext cx="325452" cy="80846"/>
      </dsp:txXfrm>
    </dsp:sp>
    <dsp:sp modelId="{7BB27084-744D-4C02-B47F-A62CF61D9973}">
      <dsp:nvSpPr>
        <dsp:cNvPr id="0" name=""/>
        <dsp:cNvSpPr/>
      </dsp:nvSpPr>
      <dsp:spPr>
        <a:xfrm>
          <a:off x="1271227" y="11592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5CBCC-C84D-4D8F-B26C-23FB982D1CEE}">
      <dsp:nvSpPr>
        <dsp:cNvPr id="0" name=""/>
        <dsp:cNvSpPr/>
      </dsp:nvSpPr>
      <dsp:spPr>
        <a:xfrm>
          <a:off x="869935" y="111052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A5D0CA-8FCB-4E42-ABA2-AB630BC9DEC5}">
      <dsp:nvSpPr>
        <dsp:cNvPr id="0" name=""/>
        <dsp:cNvSpPr/>
      </dsp:nvSpPr>
      <dsp:spPr>
        <a:xfrm>
          <a:off x="839946" y="112401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2CB24F8-7DD0-467C-8078-658816513D79}">
      <dsp:nvSpPr>
        <dsp:cNvPr id="0" name=""/>
        <dsp:cNvSpPr/>
      </dsp:nvSpPr>
      <dsp:spPr>
        <a:xfrm>
          <a:off x="809539" y="113560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A28B7C-EADD-4042-A1A7-0EFA712FCD2F}">
      <dsp:nvSpPr>
        <dsp:cNvPr id="0" name=""/>
        <dsp:cNvSpPr/>
      </dsp:nvSpPr>
      <dsp:spPr>
        <a:xfrm>
          <a:off x="778853" y="114527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DA3EFB-CC09-460C-A466-AAD6B0D20AF6}">
      <dsp:nvSpPr>
        <dsp:cNvPr id="0" name=""/>
        <dsp:cNvSpPr/>
      </dsp:nvSpPr>
      <dsp:spPr>
        <a:xfrm>
          <a:off x="747888" y="115303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3519892-4ED5-4558-A301-8E5D842594CD}">
      <dsp:nvSpPr>
        <dsp:cNvPr id="0" name=""/>
        <dsp:cNvSpPr/>
      </dsp:nvSpPr>
      <dsp:spPr>
        <a:xfrm>
          <a:off x="1057400" y="97219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8E82ED7-D24C-466B-ACEF-6C03053CFB37}">
      <dsp:nvSpPr>
        <dsp:cNvPr id="0" name=""/>
        <dsp:cNvSpPr/>
      </dsp:nvSpPr>
      <dsp:spPr>
        <a:xfrm>
          <a:off x="1031596" y="997517"/>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53A440-1596-44C6-A9A1-04FE1662B1A2}">
      <dsp:nvSpPr>
        <dsp:cNvPr id="0" name=""/>
        <dsp:cNvSpPr/>
      </dsp:nvSpPr>
      <dsp:spPr>
        <a:xfrm>
          <a:off x="1176379" y="81578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C6E9214-9FBE-420F-805C-BB2672FEF1C5}">
      <dsp:nvSpPr>
        <dsp:cNvPr id="0" name=""/>
        <dsp:cNvSpPr/>
      </dsp:nvSpPr>
      <dsp:spPr>
        <a:xfrm>
          <a:off x="1261463" y="6383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B8FE4E2-10B6-46B3-AE70-4B96234F8130}">
      <dsp:nvSpPr>
        <dsp:cNvPr id="0" name=""/>
        <dsp:cNvSpPr/>
      </dsp:nvSpPr>
      <dsp:spPr>
        <a:xfrm>
          <a:off x="1314049" y="45447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BA9661-80EB-4B05-AD86-FD6A792A0098}">
      <dsp:nvSpPr>
        <dsp:cNvPr id="0" name=""/>
        <dsp:cNvSpPr/>
      </dsp:nvSpPr>
      <dsp:spPr>
        <a:xfrm>
          <a:off x="1338179" y="273249"/>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6FCC44E-8E3D-40AD-8012-42E6BEB0CBB2}">
      <dsp:nvSpPr>
        <dsp:cNvPr id="0" name=""/>
        <dsp:cNvSpPr/>
      </dsp:nvSpPr>
      <dsp:spPr>
        <a:xfrm>
          <a:off x="1302192"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7D0E74-CDB7-47F9-A3D1-72377A9C8048}">
      <dsp:nvSpPr>
        <dsp:cNvPr id="0" name=""/>
        <dsp:cNvSpPr/>
      </dsp:nvSpPr>
      <dsp:spPr>
        <a:xfrm>
          <a:off x="1325486"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151B865-F5FA-4F63-860D-BC29717A8E96}">
      <dsp:nvSpPr>
        <dsp:cNvPr id="0" name=""/>
        <dsp:cNvSpPr/>
      </dsp:nvSpPr>
      <dsp:spPr>
        <a:xfrm>
          <a:off x="1348780" y="7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A65214F-78A7-4993-895A-BD37FCDBD86B}">
      <dsp:nvSpPr>
        <dsp:cNvPr id="0" name=""/>
        <dsp:cNvSpPr/>
      </dsp:nvSpPr>
      <dsp:spPr>
        <a:xfrm>
          <a:off x="1371934"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73446E-CA5C-441F-89FE-DF1F7389A15F}">
      <dsp:nvSpPr>
        <dsp:cNvPr id="0" name=""/>
        <dsp:cNvSpPr/>
      </dsp:nvSpPr>
      <dsp:spPr>
        <a:xfrm>
          <a:off x="1395228"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5D31325-2F35-43D5-B1A0-36DD2B7D84E0}">
      <dsp:nvSpPr>
        <dsp:cNvPr id="0" name=""/>
        <dsp:cNvSpPr/>
      </dsp:nvSpPr>
      <dsp:spPr>
        <a:xfrm>
          <a:off x="1348780" y="3819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E75311B-0F14-4AB0-9DC1-577E189855A6}">
      <dsp:nvSpPr>
        <dsp:cNvPr id="0" name=""/>
        <dsp:cNvSpPr/>
      </dsp:nvSpPr>
      <dsp:spPr>
        <a:xfrm>
          <a:off x="1348780" y="75733"/>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850AA8B-DCC9-4984-AFEF-E4B5AFA50623}">
      <dsp:nvSpPr>
        <dsp:cNvPr id="0" name=""/>
        <dsp:cNvSpPr/>
      </dsp:nvSpPr>
      <dsp:spPr>
        <a:xfrm>
          <a:off x="662315" y="1182284"/>
          <a:ext cx="334200" cy="89594"/>
        </a:xfrm>
        <a:prstGeom prst="roundRect">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sp:txBody>
      <dsp:txXfrm>
        <a:off x="666689" y="1186658"/>
        <a:ext cx="325452" cy="80846"/>
      </dsp:txXfrm>
    </dsp:sp>
    <dsp:sp modelId="{3B213081-5E23-4C8B-A0C3-36DDDB3E052C}">
      <dsp:nvSpPr>
        <dsp:cNvPr id="0" name=""/>
        <dsp:cNvSpPr/>
      </dsp:nvSpPr>
      <dsp:spPr>
        <a:xfrm>
          <a:off x="569628" y="109510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313E6E8-7FBD-4718-9357-379BA7D76047}">
      <dsp:nvSpPr>
        <dsp:cNvPr id="0" name=""/>
        <dsp:cNvSpPr/>
      </dsp:nvSpPr>
      <dsp:spPr>
        <a:xfrm>
          <a:off x="977128" y="1067873"/>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Acciones</a:t>
          </a:r>
        </a:p>
      </dsp:txBody>
      <dsp:txXfrm>
        <a:off x="981502" y="1072247"/>
        <a:ext cx="325452" cy="80846"/>
      </dsp:txXfrm>
    </dsp:sp>
    <dsp:sp modelId="{94D6A451-4C80-4E51-9687-0148C9AB4265}">
      <dsp:nvSpPr>
        <dsp:cNvPr id="0" name=""/>
        <dsp:cNvSpPr/>
      </dsp:nvSpPr>
      <dsp:spPr>
        <a:xfrm>
          <a:off x="884441" y="980696"/>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B70B3B8-312C-4CE1-8BA6-AD2ABF61AB50}">
      <dsp:nvSpPr>
        <dsp:cNvPr id="0" name=""/>
        <dsp:cNvSpPr/>
      </dsp:nvSpPr>
      <dsp:spPr>
        <a:xfrm>
          <a:off x="1132372" y="911845"/>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Recompensas</a:t>
          </a:r>
        </a:p>
      </dsp:txBody>
      <dsp:txXfrm>
        <a:off x="1136746" y="916219"/>
        <a:ext cx="325452" cy="80846"/>
      </dsp:txXfrm>
    </dsp:sp>
    <dsp:sp modelId="{E94CE135-447D-4F9E-9F56-F5267738C1F3}">
      <dsp:nvSpPr>
        <dsp:cNvPr id="0" name=""/>
        <dsp:cNvSpPr/>
      </dsp:nvSpPr>
      <dsp:spPr>
        <a:xfrm>
          <a:off x="1039686" y="824668"/>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73F81C-443A-4860-A004-AF30362E7360}">
      <dsp:nvSpPr>
        <dsp:cNvPr id="0" name=""/>
        <dsp:cNvSpPr/>
      </dsp:nvSpPr>
      <dsp:spPr>
        <a:xfrm>
          <a:off x="1231265" y="739910"/>
          <a:ext cx="334200" cy="89594"/>
        </a:xfrm>
        <a:prstGeom prst="roundRect">
          <a:avLst/>
        </a:prstGeom>
        <a:solidFill>
          <a:schemeClr val="bg2">
            <a:lumMod val="50000"/>
          </a:scheme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Episodio</a:t>
          </a:r>
        </a:p>
      </dsp:txBody>
      <dsp:txXfrm>
        <a:off x="1235639" y="744284"/>
        <a:ext cx="325452" cy="80846"/>
      </dsp:txXfrm>
    </dsp:sp>
    <dsp:sp modelId="{1F4BEB53-E1C8-40EF-BBFF-1C6430773CC1}">
      <dsp:nvSpPr>
        <dsp:cNvPr id="0" name=""/>
        <dsp:cNvSpPr/>
      </dsp:nvSpPr>
      <dsp:spPr>
        <a:xfrm>
          <a:off x="1138579" y="652860"/>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17A3752-079B-4680-AEF7-27666D1C6749}">
      <dsp:nvSpPr>
        <dsp:cNvPr id="0" name=""/>
        <dsp:cNvSpPr/>
      </dsp:nvSpPr>
      <dsp:spPr>
        <a:xfrm>
          <a:off x="1301844" y="558047"/>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Modelo</a:t>
          </a:r>
        </a:p>
      </dsp:txBody>
      <dsp:txXfrm>
        <a:off x="1306218" y="562421"/>
        <a:ext cx="325452" cy="80846"/>
      </dsp:txXfrm>
    </dsp:sp>
    <dsp:sp modelId="{AC1CD614-4BAB-4F53-A124-1CA2D2C4F09A}">
      <dsp:nvSpPr>
        <dsp:cNvPr id="0" name=""/>
        <dsp:cNvSpPr/>
      </dsp:nvSpPr>
      <dsp:spPr>
        <a:xfrm>
          <a:off x="1209157" y="470871"/>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5F7FC9E-A1A4-427B-A1A8-B56FD3424CB8}">
      <dsp:nvSpPr>
        <dsp:cNvPr id="0" name=""/>
        <dsp:cNvSpPr/>
      </dsp:nvSpPr>
      <dsp:spPr>
        <a:xfrm>
          <a:off x="1342015" y="377330"/>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Explotación Vs Exploración</a:t>
          </a:r>
        </a:p>
      </dsp:txBody>
      <dsp:txXfrm>
        <a:off x="1346389" y="381704"/>
        <a:ext cx="325452" cy="80846"/>
      </dsp:txXfrm>
    </dsp:sp>
    <dsp:sp modelId="{4B55BA40-4663-471B-A3FC-B04D1BF17B25}">
      <dsp:nvSpPr>
        <dsp:cNvPr id="0" name=""/>
        <dsp:cNvSpPr/>
      </dsp:nvSpPr>
      <dsp:spPr>
        <a:xfrm>
          <a:off x="1249328" y="290154"/>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CB5A1C60-24B8-4814-AB27-9BA1327C6290}">
      <dsp:nvSpPr>
        <dsp:cNvPr id="0" name=""/>
        <dsp:cNvSpPr/>
      </dsp:nvSpPr>
      <dsp:spPr>
        <a:xfrm>
          <a:off x="1363914" y="203104"/>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Memoria Repetición</a:t>
          </a:r>
        </a:p>
      </dsp:txBody>
      <dsp:txXfrm>
        <a:off x="1368288" y="207478"/>
        <a:ext cx="325452" cy="80846"/>
      </dsp:txXfrm>
    </dsp:sp>
    <dsp:sp modelId="{7BB27084-744D-4C02-B47F-A62CF61D9973}">
      <dsp:nvSpPr>
        <dsp:cNvPr id="0" name=""/>
        <dsp:cNvSpPr/>
      </dsp:nvSpPr>
      <dsp:spPr>
        <a:xfrm>
          <a:off x="1271227" y="11592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5CBCC-C84D-4D8F-B26C-23FB982D1CEE}">
      <dsp:nvSpPr>
        <dsp:cNvPr id="0" name=""/>
        <dsp:cNvSpPr/>
      </dsp:nvSpPr>
      <dsp:spPr>
        <a:xfrm>
          <a:off x="869935" y="111052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A5D0CA-8FCB-4E42-ABA2-AB630BC9DEC5}">
      <dsp:nvSpPr>
        <dsp:cNvPr id="0" name=""/>
        <dsp:cNvSpPr/>
      </dsp:nvSpPr>
      <dsp:spPr>
        <a:xfrm>
          <a:off x="839946" y="112401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2CB24F8-7DD0-467C-8078-658816513D79}">
      <dsp:nvSpPr>
        <dsp:cNvPr id="0" name=""/>
        <dsp:cNvSpPr/>
      </dsp:nvSpPr>
      <dsp:spPr>
        <a:xfrm>
          <a:off x="809539" y="113560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A28B7C-EADD-4042-A1A7-0EFA712FCD2F}">
      <dsp:nvSpPr>
        <dsp:cNvPr id="0" name=""/>
        <dsp:cNvSpPr/>
      </dsp:nvSpPr>
      <dsp:spPr>
        <a:xfrm>
          <a:off x="778853" y="114527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DA3EFB-CC09-460C-A466-AAD6B0D20AF6}">
      <dsp:nvSpPr>
        <dsp:cNvPr id="0" name=""/>
        <dsp:cNvSpPr/>
      </dsp:nvSpPr>
      <dsp:spPr>
        <a:xfrm>
          <a:off x="747888" y="115303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3519892-4ED5-4558-A301-8E5D842594CD}">
      <dsp:nvSpPr>
        <dsp:cNvPr id="0" name=""/>
        <dsp:cNvSpPr/>
      </dsp:nvSpPr>
      <dsp:spPr>
        <a:xfrm>
          <a:off x="1057400" y="97219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8E82ED7-D24C-466B-ACEF-6C03053CFB37}">
      <dsp:nvSpPr>
        <dsp:cNvPr id="0" name=""/>
        <dsp:cNvSpPr/>
      </dsp:nvSpPr>
      <dsp:spPr>
        <a:xfrm>
          <a:off x="1031596" y="997517"/>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53A440-1596-44C6-A9A1-04FE1662B1A2}">
      <dsp:nvSpPr>
        <dsp:cNvPr id="0" name=""/>
        <dsp:cNvSpPr/>
      </dsp:nvSpPr>
      <dsp:spPr>
        <a:xfrm>
          <a:off x="1176379" y="81578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C6E9214-9FBE-420F-805C-BB2672FEF1C5}">
      <dsp:nvSpPr>
        <dsp:cNvPr id="0" name=""/>
        <dsp:cNvSpPr/>
      </dsp:nvSpPr>
      <dsp:spPr>
        <a:xfrm>
          <a:off x="1261463" y="6383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B8FE4E2-10B6-46B3-AE70-4B96234F8130}">
      <dsp:nvSpPr>
        <dsp:cNvPr id="0" name=""/>
        <dsp:cNvSpPr/>
      </dsp:nvSpPr>
      <dsp:spPr>
        <a:xfrm>
          <a:off x="1314049" y="45447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BA9661-80EB-4B05-AD86-FD6A792A0098}">
      <dsp:nvSpPr>
        <dsp:cNvPr id="0" name=""/>
        <dsp:cNvSpPr/>
      </dsp:nvSpPr>
      <dsp:spPr>
        <a:xfrm>
          <a:off x="1338179" y="273249"/>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6FCC44E-8E3D-40AD-8012-42E6BEB0CBB2}">
      <dsp:nvSpPr>
        <dsp:cNvPr id="0" name=""/>
        <dsp:cNvSpPr/>
      </dsp:nvSpPr>
      <dsp:spPr>
        <a:xfrm>
          <a:off x="1302192"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7D0E74-CDB7-47F9-A3D1-72377A9C8048}">
      <dsp:nvSpPr>
        <dsp:cNvPr id="0" name=""/>
        <dsp:cNvSpPr/>
      </dsp:nvSpPr>
      <dsp:spPr>
        <a:xfrm>
          <a:off x="1325486"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151B865-F5FA-4F63-860D-BC29717A8E96}">
      <dsp:nvSpPr>
        <dsp:cNvPr id="0" name=""/>
        <dsp:cNvSpPr/>
      </dsp:nvSpPr>
      <dsp:spPr>
        <a:xfrm>
          <a:off x="1348780" y="7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A65214F-78A7-4993-895A-BD37FCDBD86B}">
      <dsp:nvSpPr>
        <dsp:cNvPr id="0" name=""/>
        <dsp:cNvSpPr/>
      </dsp:nvSpPr>
      <dsp:spPr>
        <a:xfrm>
          <a:off x="1371934"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73446E-CA5C-441F-89FE-DF1F7389A15F}">
      <dsp:nvSpPr>
        <dsp:cNvPr id="0" name=""/>
        <dsp:cNvSpPr/>
      </dsp:nvSpPr>
      <dsp:spPr>
        <a:xfrm>
          <a:off x="1395228"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5D31325-2F35-43D5-B1A0-36DD2B7D84E0}">
      <dsp:nvSpPr>
        <dsp:cNvPr id="0" name=""/>
        <dsp:cNvSpPr/>
      </dsp:nvSpPr>
      <dsp:spPr>
        <a:xfrm>
          <a:off x="1348780" y="3819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E75311B-0F14-4AB0-9DC1-577E189855A6}">
      <dsp:nvSpPr>
        <dsp:cNvPr id="0" name=""/>
        <dsp:cNvSpPr/>
      </dsp:nvSpPr>
      <dsp:spPr>
        <a:xfrm>
          <a:off x="1348780" y="75733"/>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850AA8B-DCC9-4984-AFEF-E4B5AFA50623}">
      <dsp:nvSpPr>
        <dsp:cNvPr id="0" name=""/>
        <dsp:cNvSpPr/>
      </dsp:nvSpPr>
      <dsp:spPr>
        <a:xfrm>
          <a:off x="662315" y="1182284"/>
          <a:ext cx="334200" cy="89594"/>
        </a:xfrm>
        <a:prstGeom prst="roundRect">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sp:txBody>
      <dsp:txXfrm>
        <a:off x="666689" y="1186658"/>
        <a:ext cx="325452" cy="80846"/>
      </dsp:txXfrm>
    </dsp:sp>
    <dsp:sp modelId="{3B213081-5E23-4C8B-A0C3-36DDDB3E052C}">
      <dsp:nvSpPr>
        <dsp:cNvPr id="0" name=""/>
        <dsp:cNvSpPr/>
      </dsp:nvSpPr>
      <dsp:spPr>
        <a:xfrm>
          <a:off x="569628" y="109510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313E6E8-7FBD-4718-9357-379BA7D76047}">
      <dsp:nvSpPr>
        <dsp:cNvPr id="0" name=""/>
        <dsp:cNvSpPr/>
      </dsp:nvSpPr>
      <dsp:spPr>
        <a:xfrm>
          <a:off x="977128" y="1067873"/>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Acciones</a:t>
          </a:r>
        </a:p>
      </dsp:txBody>
      <dsp:txXfrm>
        <a:off x="981502" y="1072247"/>
        <a:ext cx="325452" cy="80846"/>
      </dsp:txXfrm>
    </dsp:sp>
    <dsp:sp modelId="{94D6A451-4C80-4E51-9687-0148C9AB4265}">
      <dsp:nvSpPr>
        <dsp:cNvPr id="0" name=""/>
        <dsp:cNvSpPr/>
      </dsp:nvSpPr>
      <dsp:spPr>
        <a:xfrm>
          <a:off x="884441" y="980696"/>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B70B3B8-312C-4CE1-8BA6-AD2ABF61AB50}">
      <dsp:nvSpPr>
        <dsp:cNvPr id="0" name=""/>
        <dsp:cNvSpPr/>
      </dsp:nvSpPr>
      <dsp:spPr>
        <a:xfrm>
          <a:off x="1132372" y="911845"/>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Recompensas</a:t>
          </a:r>
        </a:p>
      </dsp:txBody>
      <dsp:txXfrm>
        <a:off x="1136746" y="916219"/>
        <a:ext cx="325452" cy="80846"/>
      </dsp:txXfrm>
    </dsp:sp>
    <dsp:sp modelId="{E94CE135-447D-4F9E-9F56-F5267738C1F3}">
      <dsp:nvSpPr>
        <dsp:cNvPr id="0" name=""/>
        <dsp:cNvSpPr/>
      </dsp:nvSpPr>
      <dsp:spPr>
        <a:xfrm>
          <a:off x="1039686" y="824668"/>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73F81C-443A-4860-A004-AF30362E7360}">
      <dsp:nvSpPr>
        <dsp:cNvPr id="0" name=""/>
        <dsp:cNvSpPr/>
      </dsp:nvSpPr>
      <dsp:spPr>
        <a:xfrm>
          <a:off x="1231265" y="739910"/>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err="1"/>
            <a:t>Episodioç</a:t>
          </a:r>
          <a:endParaRPr lang="es-ES" sz="300" kern="1200" dirty="0"/>
        </a:p>
      </dsp:txBody>
      <dsp:txXfrm>
        <a:off x="1235639" y="744284"/>
        <a:ext cx="325452" cy="80846"/>
      </dsp:txXfrm>
    </dsp:sp>
    <dsp:sp modelId="{1F4BEB53-E1C8-40EF-BBFF-1C6430773CC1}">
      <dsp:nvSpPr>
        <dsp:cNvPr id="0" name=""/>
        <dsp:cNvSpPr/>
      </dsp:nvSpPr>
      <dsp:spPr>
        <a:xfrm>
          <a:off x="1138579" y="652860"/>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2816224-5A63-45C4-9B2D-EB588E64C3A1}">
      <dsp:nvSpPr>
        <dsp:cNvPr id="0" name=""/>
        <dsp:cNvSpPr/>
      </dsp:nvSpPr>
      <dsp:spPr>
        <a:xfrm>
          <a:off x="1301844" y="558047"/>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Modelo</a:t>
          </a:r>
        </a:p>
      </dsp:txBody>
      <dsp:txXfrm>
        <a:off x="1306218" y="562421"/>
        <a:ext cx="325452" cy="80846"/>
      </dsp:txXfrm>
    </dsp:sp>
    <dsp:sp modelId="{7B6E12B4-7534-428E-9E15-324554C5C87D}">
      <dsp:nvSpPr>
        <dsp:cNvPr id="0" name=""/>
        <dsp:cNvSpPr/>
      </dsp:nvSpPr>
      <dsp:spPr>
        <a:xfrm>
          <a:off x="1209157" y="470871"/>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6921033-42AC-4F4F-BE6F-896BE23F1BDA}">
      <dsp:nvSpPr>
        <dsp:cNvPr id="0" name=""/>
        <dsp:cNvSpPr/>
      </dsp:nvSpPr>
      <dsp:spPr>
        <a:xfrm>
          <a:off x="1342015" y="377330"/>
          <a:ext cx="334200" cy="89594"/>
        </a:xfrm>
        <a:prstGeom prst="roundRect">
          <a:avLst/>
        </a:prstGeom>
        <a:solidFill>
          <a:schemeClr val="accent2">
            <a:lumMod val="40000"/>
            <a:lumOff val="60000"/>
          </a:scheme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endParaRPr lang="es-ES" sz="300" kern="1200" dirty="0"/>
        </a:p>
      </dsp:txBody>
      <dsp:txXfrm>
        <a:off x="1346389" y="381704"/>
        <a:ext cx="325452" cy="80846"/>
      </dsp:txXfrm>
    </dsp:sp>
    <dsp:sp modelId="{662F7134-BE4F-459A-A4D8-25BF86C002F2}">
      <dsp:nvSpPr>
        <dsp:cNvPr id="0" name=""/>
        <dsp:cNvSpPr/>
      </dsp:nvSpPr>
      <dsp:spPr>
        <a:xfrm>
          <a:off x="1249328" y="290154"/>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6BF9EDA-B45C-4E4E-B2A8-3C8D74D5AA0E}">
      <dsp:nvSpPr>
        <dsp:cNvPr id="0" name=""/>
        <dsp:cNvSpPr/>
      </dsp:nvSpPr>
      <dsp:spPr>
        <a:xfrm>
          <a:off x="1363914" y="203104"/>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Explotación Vs Exploración</a:t>
          </a:r>
        </a:p>
      </dsp:txBody>
      <dsp:txXfrm>
        <a:off x="1368288" y="207478"/>
        <a:ext cx="325452" cy="80846"/>
      </dsp:txXfrm>
    </dsp:sp>
    <dsp:sp modelId="{4B55BA40-4663-471B-A3FC-B04D1BF17B25}">
      <dsp:nvSpPr>
        <dsp:cNvPr id="0" name=""/>
        <dsp:cNvSpPr/>
      </dsp:nvSpPr>
      <dsp:spPr>
        <a:xfrm>
          <a:off x="1271227" y="11592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D303E-167A-4D86-88F1-69F773C93F5D}">
      <dsp:nvSpPr>
        <dsp:cNvPr id="0" name=""/>
        <dsp:cNvSpPr/>
      </dsp:nvSpPr>
      <dsp:spPr>
        <a:xfrm>
          <a:off x="0" y="3573301"/>
          <a:ext cx="5472608" cy="781751"/>
        </a:xfrm>
        <a:prstGeom prst="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b="1" i="0" kern="1200" dirty="0"/>
            <a:t>Dual </a:t>
          </a:r>
          <a:r>
            <a:rPr lang="es-ES" sz="1200" b="1" i="0" kern="1200" dirty="0" err="1"/>
            <a:t>Update</a:t>
          </a:r>
          <a:r>
            <a:rPr lang="es-ES" sz="1200" b="1" i="0" kern="1200" dirty="0"/>
            <a:t> </a:t>
          </a:r>
          <a:r>
            <a:rPr lang="es-ES" sz="1200" b="1" i="0" kern="1200" dirty="0" err="1"/>
            <a:t>Delay</a:t>
          </a:r>
          <a:endParaRPr lang="es-ES" sz="1200" b="1" kern="1200" dirty="0">
            <a:latin typeface="Georgia"/>
            <a:ea typeface="+mn-ea"/>
            <a:cs typeface="+mn-cs"/>
          </a:endParaRPr>
        </a:p>
      </dsp:txBody>
      <dsp:txXfrm>
        <a:off x="0" y="3573301"/>
        <a:ext cx="5472608" cy="422145"/>
      </dsp:txXfrm>
    </dsp:sp>
    <dsp:sp modelId="{6B05DFAD-2459-4A13-B60C-009F3ADB7D99}">
      <dsp:nvSpPr>
        <dsp:cNvPr id="0" name=""/>
        <dsp:cNvSpPr/>
      </dsp:nvSpPr>
      <dsp:spPr>
        <a:xfrm>
          <a:off x="0" y="3979812"/>
          <a:ext cx="5472608" cy="359605"/>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s-ES" sz="1100" b="1" kern="1200" dirty="0">
              <a:solidFill>
                <a:schemeClr val="bg2">
                  <a:lumMod val="10000"/>
                </a:schemeClr>
              </a:solidFill>
              <a:latin typeface="Georgia"/>
              <a:ea typeface="+mn-ea"/>
              <a:cs typeface="+mn-cs"/>
            </a:rPr>
            <a:t>Cada dos pasos</a:t>
          </a:r>
        </a:p>
      </dsp:txBody>
      <dsp:txXfrm>
        <a:off x="0" y="3979812"/>
        <a:ext cx="5472608" cy="359605"/>
      </dsp:txXfrm>
    </dsp:sp>
    <dsp:sp modelId="{935F5997-10D4-481A-BCD9-1D511CBD18D4}">
      <dsp:nvSpPr>
        <dsp:cNvPr id="0" name=""/>
        <dsp:cNvSpPr/>
      </dsp:nvSpPr>
      <dsp:spPr>
        <a:xfrm rot="10800000">
          <a:off x="0" y="2382694"/>
          <a:ext cx="5472608" cy="1202333"/>
        </a:xfrm>
        <a:prstGeom prst="upArrowCallou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b="1" kern="1200" cap="none" spc="0" dirty="0">
              <a:ln w="12700">
                <a:prstDash val="solid"/>
              </a:ln>
              <a:effectLst>
                <a:innerShdw blurRad="177800">
                  <a:schemeClr val="accent3">
                    <a:lumMod val="50000"/>
                  </a:schemeClr>
                </a:innerShdw>
              </a:effectLst>
              <a:latin typeface="+mn-lt"/>
              <a:ea typeface="+mn-ea"/>
              <a:cs typeface="+mn-cs"/>
            </a:rPr>
            <a:t>Replay Memory</a:t>
          </a:r>
          <a:endParaRPr lang="es-ES" sz="1200" b="1" kern="1200" dirty="0">
            <a:latin typeface="Georgia"/>
            <a:ea typeface="+mn-ea"/>
            <a:cs typeface="+mn-cs"/>
          </a:endParaRPr>
        </a:p>
      </dsp:txBody>
      <dsp:txXfrm rot="-10800000">
        <a:off x="0" y="2382694"/>
        <a:ext cx="5472608" cy="422018"/>
      </dsp:txXfrm>
    </dsp:sp>
    <dsp:sp modelId="{3A7D455F-5F51-41E7-90D0-C3A7D20D2E30}">
      <dsp:nvSpPr>
        <dsp:cNvPr id="0" name=""/>
        <dsp:cNvSpPr/>
      </dsp:nvSpPr>
      <dsp:spPr>
        <a:xfrm>
          <a:off x="0" y="2804713"/>
          <a:ext cx="1368152" cy="3594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bg2">
                  <a:lumMod val="10000"/>
                </a:schemeClr>
              </a:solidFill>
            </a:rPr>
            <a:t>Simple</a:t>
          </a:r>
        </a:p>
      </dsp:txBody>
      <dsp:txXfrm>
        <a:off x="0" y="2804713"/>
        <a:ext cx="1368152" cy="359497"/>
      </dsp:txXfrm>
    </dsp:sp>
    <dsp:sp modelId="{45829472-E1F8-4763-8F94-C930A28F0DC8}">
      <dsp:nvSpPr>
        <dsp:cNvPr id="0" name=""/>
        <dsp:cNvSpPr/>
      </dsp:nvSpPr>
      <dsp:spPr>
        <a:xfrm>
          <a:off x="1368152" y="2804713"/>
          <a:ext cx="1368152" cy="3594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s-ES" sz="900" b="1" kern="1200" dirty="0">
              <a:solidFill>
                <a:schemeClr val="bg2">
                  <a:lumMod val="10000"/>
                </a:schemeClr>
              </a:solidFill>
              <a:latin typeface="Georgia"/>
              <a:ea typeface="+mn-ea"/>
              <a:cs typeface="+mn-cs"/>
            </a:rPr>
            <a:t>Simple</a:t>
          </a:r>
        </a:p>
        <a:p>
          <a:pPr marL="0" lvl="0" indent="0" algn="ctr" defTabSz="400050">
            <a:lnSpc>
              <a:spcPct val="90000"/>
            </a:lnSpc>
            <a:spcBef>
              <a:spcPct val="0"/>
            </a:spcBef>
            <a:spcAft>
              <a:spcPct val="35000"/>
            </a:spcAft>
            <a:buNone/>
          </a:pPr>
          <a:r>
            <a:rPr lang="es-ES" sz="900" b="1" kern="1200" dirty="0" err="1">
              <a:solidFill>
                <a:schemeClr val="bg2">
                  <a:lumMod val="10000"/>
                </a:schemeClr>
              </a:solidFill>
              <a:latin typeface="Georgia"/>
              <a:ea typeface="+mn-ea"/>
              <a:cs typeface="+mn-cs"/>
            </a:rPr>
            <a:t>PrioritizedReplayBuffer</a:t>
          </a:r>
          <a:endParaRPr lang="es-ES" sz="900" b="1" kern="1200" dirty="0">
            <a:solidFill>
              <a:schemeClr val="bg2">
                <a:lumMod val="10000"/>
              </a:schemeClr>
            </a:solidFill>
            <a:latin typeface="Georgia"/>
            <a:ea typeface="+mn-ea"/>
            <a:cs typeface="+mn-cs"/>
          </a:endParaRPr>
        </a:p>
      </dsp:txBody>
      <dsp:txXfrm>
        <a:off x="1368152" y="2804713"/>
        <a:ext cx="1368152" cy="359497"/>
      </dsp:txXfrm>
    </dsp:sp>
    <dsp:sp modelId="{ADCC2E1C-EA2D-484D-8D02-2404F4BFF60E}">
      <dsp:nvSpPr>
        <dsp:cNvPr id="0" name=""/>
        <dsp:cNvSpPr/>
      </dsp:nvSpPr>
      <dsp:spPr>
        <a:xfrm>
          <a:off x="2736304" y="2804713"/>
          <a:ext cx="1368152" cy="3594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s-ES" sz="1000" b="1" kern="1200" dirty="0" err="1">
              <a:latin typeface="Georgia"/>
              <a:ea typeface="+mn-ea"/>
              <a:cs typeface="+mn-cs"/>
            </a:rPr>
            <a:t>PrioritizedReplayBuffe</a:t>
          </a:r>
          <a:r>
            <a:rPr lang="es-ES" sz="1200" b="1" kern="1200" dirty="0" err="1">
              <a:latin typeface="Georgia"/>
              <a:ea typeface="+mn-ea"/>
              <a:cs typeface="+mn-cs"/>
            </a:rPr>
            <a:t>r</a:t>
          </a:r>
          <a:endParaRPr lang="es-ES" sz="1200" b="1" kern="1200" dirty="0">
            <a:latin typeface="Georgia"/>
            <a:ea typeface="+mn-ea"/>
            <a:cs typeface="+mn-cs"/>
          </a:endParaRPr>
        </a:p>
      </dsp:txBody>
      <dsp:txXfrm>
        <a:off x="2736304" y="2804713"/>
        <a:ext cx="1368152" cy="359497"/>
      </dsp:txXfrm>
    </dsp:sp>
    <dsp:sp modelId="{A15C270F-BBE1-4A35-9FBF-69B877E3D08D}">
      <dsp:nvSpPr>
        <dsp:cNvPr id="0" name=""/>
        <dsp:cNvSpPr/>
      </dsp:nvSpPr>
      <dsp:spPr>
        <a:xfrm>
          <a:off x="4104456" y="2804713"/>
          <a:ext cx="1368152" cy="3594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b="1" kern="1200" dirty="0" err="1">
              <a:latin typeface="Georgia"/>
              <a:ea typeface="+mn-ea"/>
              <a:cs typeface="+mn-cs"/>
            </a:rPr>
            <a:t>ReplayBufferPos</a:t>
          </a:r>
          <a:endParaRPr lang="es-ES" sz="1200" b="1" kern="1200" dirty="0">
            <a:latin typeface="Georgia"/>
            <a:ea typeface="+mn-ea"/>
            <a:cs typeface="+mn-cs"/>
          </a:endParaRPr>
        </a:p>
      </dsp:txBody>
      <dsp:txXfrm>
        <a:off x="4104456" y="2804713"/>
        <a:ext cx="1368152" cy="359497"/>
      </dsp:txXfrm>
    </dsp:sp>
    <dsp:sp modelId="{DBED5961-CD6E-4173-8235-D77639524AA3}">
      <dsp:nvSpPr>
        <dsp:cNvPr id="0" name=""/>
        <dsp:cNvSpPr/>
      </dsp:nvSpPr>
      <dsp:spPr>
        <a:xfrm rot="10800000">
          <a:off x="0" y="1192087"/>
          <a:ext cx="5472608" cy="1202333"/>
        </a:xfrm>
        <a:prstGeom prst="upArrowCallou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b="1" kern="1200" dirty="0" err="1">
              <a:latin typeface="Georgia"/>
              <a:ea typeface="+mn-ea"/>
              <a:cs typeface="+mn-cs"/>
            </a:rPr>
            <a:t>Noise</a:t>
          </a:r>
          <a:r>
            <a:rPr lang="es-ES" sz="1200" b="1" kern="1200" dirty="0">
              <a:latin typeface="Georgia"/>
              <a:ea typeface="+mn-ea"/>
              <a:cs typeface="+mn-cs"/>
            </a:rPr>
            <a:t> </a:t>
          </a:r>
          <a:r>
            <a:rPr lang="es-ES" sz="1200" b="1" kern="1200" dirty="0" err="1">
              <a:latin typeface="Georgia"/>
              <a:ea typeface="+mn-ea"/>
              <a:cs typeface="+mn-cs"/>
            </a:rPr>
            <a:t>Action</a:t>
          </a:r>
          <a:endParaRPr lang="es-ES" sz="1200" b="1" kern="1200" dirty="0">
            <a:latin typeface="Georgia"/>
            <a:ea typeface="+mn-ea"/>
            <a:cs typeface="+mn-cs"/>
          </a:endParaRPr>
        </a:p>
      </dsp:txBody>
      <dsp:txXfrm rot="-10800000">
        <a:off x="0" y="1192087"/>
        <a:ext cx="5472608" cy="422018"/>
      </dsp:txXfrm>
    </dsp:sp>
    <dsp:sp modelId="{F98A6BD2-6DDA-4216-A108-A94A50F8ED61}">
      <dsp:nvSpPr>
        <dsp:cNvPr id="0" name=""/>
        <dsp:cNvSpPr/>
      </dsp:nvSpPr>
      <dsp:spPr>
        <a:xfrm>
          <a:off x="0" y="1614106"/>
          <a:ext cx="2736304" cy="3594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bg2">
                  <a:lumMod val="10000"/>
                </a:schemeClr>
              </a:solidFill>
              <a:latin typeface="Georgia"/>
              <a:ea typeface="+mn-ea"/>
              <a:cs typeface="+mn-cs"/>
            </a:rPr>
            <a:t>Exploración</a:t>
          </a:r>
        </a:p>
      </dsp:txBody>
      <dsp:txXfrm>
        <a:off x="0" y="1614106"/>
        <a:ext cx="2736304" cy="359497"/>
      </dsp:txXfrm>
    </dsp:sp>
    <dsp:sp modelId="{FFB1FF75-9DE7-4452-9908-DCDE959D2891}">
      <dsp:nvSpPr>
        <dsp:cNvPr id="0" name=""/>
        <dsp:cNvSpPr/>
      </dsp:nvSpPr>
      <dsp:spPr>
        <a:xfrm>
          <a:off x="2736304" y="1614106"/>
          <a:ext cx="2736304" cy="3594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bg2">
                  <a:lumMod val="10000"/>
                </a:schemeClr>
              </a:solidFill>
              <a:latin typeface="Georgia"/>
              <a:ea typeface="+mn-ea"/>
              <a:cs typeface="+mn-cs"/>
            </a:rPr>
            <a:t>Explotación (decaimiento)</a:t>
          </a:r>
        </a:p>
      </dsp:txBody>
      <dsp:txXfrm>
        <a:off x="2736304" y="1614106"/>
        <a:ext cx="2736304" cy="359497"/>
      </dsp:txXfrm>
    </dsp:sp>
    <dsp:sp modelId="{FBC1D0AB-A5AC-4B8C-A55D-848B1516AAE3}">
      <dsp:nvSpPr>
        <dsp:cNvPr id="0" name=""/>
        <dsp:cNvSpPr/>
      </dsp:nvSpPr>
      <dsp:spPr>
        <a:xfrm rot="10800000">
          <a:off x="0" y="0"/>
          <a:ext cx="5472608" cy="1202333"/>
        </a:xfrm>
        <a:prstGeom prst="upArrowCallou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fontAlgn="base">
            <a:lnSpc>
              <a:spcPct val="90000"/>
            </a:lnSpc>
            <a:spcBef>
              <a:spcPct val="0"/>
            </a:spcBef>
            <a:spcAft>
              <a:spcPct val="0"/>
            </a:spcAft>
            <a:buNone/>
          </a:pPr>
          <a:r>
            <a:rPr lang="es-ES" sz="1200" b="1" i="0" kern="1200" dirty="0"/>
            <a:t>Discovery Vs </a:t>
          </a:r>
          <a:r>
            <a:rPr lang="es-ES" sz="1200" b="1" i="0" kern="1200" dirty="0" err="1"/>
            <a:t>Applicaction</a:t>
          </a:r>
          <a:endParaRPr lang="es-ES" sz="1200" b="1" kern="1200" cap="none" spc="0" dirty="0">
            <a:ln w="12700">
              <a:prstDash val="solid"/>
            </a:ln>
            <a:effectLst>
              <a:innerShdw blurRad="177800">
                <a:srgbClr val="0BD0D9">
                  <a:lumMod val="50000"/>
                </a:srgbClr>
              </a:innerShdw>
            </a:effectLst>
            <a:latin typeface="Georgia"/>
            <a:ea typeface="+mn-ea"/>
            <a:cs typeface="+mn-cs"/>
          </a:endParaRPr>
        </a:p>
      </dsp:txBody>
      <dsp:txXfrm rot="-10800000">
        <a:off x="0" y="0"/>
        <a:ext cx="5472608" cy="422018"/>
      </dsp:txXfrm>
    </dsp:sp>
    <dsp:sp modelId="{70D80117-41FD-4FF7-B72F-D8311AB5EA3F}">
      <dsp:nvSpPr>
        <dsp:cNvPr id="0" name=""/>
        <dsp:cNvSpPr/>
      </dsp:nvSpPr>
      <dsp:spPr>
        <a:xfrm>
          <a:off x="0" y="423500"/>
          <a:ext cx="1368152" cy="3594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533400">
            <a:lnSpc>
              <a:spcPct val="100000"/>
            </a:lnSpc>
            <a:spcBef>
              <a:spcPct val="0"/>
            </a:spcBef>
            <a:spcAft>
              <a:spcPct val="35000"/>
            </a:spcAft>
            <a:buFont typeface="Arial" panose="020B0604020202020204" pitchFamily="34" charset="0"/>
            <a:buNone/>
          </a:pPr>
          <a:r>
            <a:rPr lang="es-ES" sz="1000" b="1" kern="1200" dirty="0">
              <a:latin typeface="Georgia"/>
              <a:ea typeface="+mn-ea"/>
              <a:cs typeface="+mn-cs"/>
            </a:rPr>
            <a:t> </a:t>
          </a:r>
          <a:r>
            <a:rPr lang="es-ES" sz="900" b="1" kern="1200" dirty="0" err="1">
              <a:solidFill>
                <a:prstClr val="black">
                  <a:hueOff val="0"/>
                  <a:satOff val="0"/>
                  <a:lumOff val="0"/>
                  <a:alphaOff val="0"/>
                </a:prstClr>
              </a:solidFill>
              <a:latin typeface="Georgia"/>
              <a:ea typeface="+mn-ea"/>
              <a:cs typeface="+mn-cs"/>
            </a:rPr>
            <a:t>EGreedyPolicy</a:t>
          </a:r>
          <a:r>
            <a:rPr lang="es-ES" sz="900" b="1" kern="1200" dirty="0">
              <a:latin typeface="Georgia"/>
              <a:ea typeface="+mn-ea"/>
              <a:cs typeface="+mn-cs"/>
            </a:rPr>
            <a:t>: (</a:t>
          </a:r>
          <a:r>
            <a:rPr lang="es-ES" sz="900" b="1" kern="1200" dirty="0" err="1">
              <a:solidFill>
                <a:srgbClr val="DBF5F9">
                  <a:lumMod val="10000"/>
                </a:srgbClr>
              </a:solidFill>
              <a:latin typeface="Georgia"/>
              <a:ea typeface="+mn-ea"/>
              <a:cs typeface="+mn-cs"/>
            </a:rPr>
            <a:t>AdaptiveEGreedyPolicy</a:t>
          </a:r>
          <a:r>
            <a:rPr lang="es-ES" sz="900" b="1" kern="1200" dirty="0">
              <a:latin typeface="Georgia"/>
              <a:ea typeface="+mn-ea"/>
              <a:cs typeface="+mn-cs"/>
            </a:rPr>
            <a:t>)</a:t>
          </a:r>
        </a:p>
      </dsp:txBody>
      <dsp:txXfrm>
        <a:off x="0" y="423500"/>
        <a:ext cx="1368152" cy="359497"/>
      </dsp:txXfrm>
    </dsp:sp>
    <dsp:sp modelId="{771457EF-9B5B-4204-9D32-5741F26E6334}">
      <dsp:nvSpPr>
        <dsp:cNvPr id="0" name=""/>
        <dsp:cNvSpPr/>
      </dsp:nvSpPr>
      <dsp:spPr>
        <a:xfrm>
          <a:off x="1368152" y="423500"/>
          <a:ext cx="1368152" cy="3594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100000"/>
            </a:lnSpc>
            <a:spcBef>
              <a:spcPct val="0"/>
            </a:spcBef>
            <a:spcAft>
              <a:spcPct val="35000"/>
            </a:spcAft>
            <a:buNone/>
          </a:pPr>
          <a:r>
            <a:rPr lang="es-ES" sz="1000" b="1" kern="1200" dirty="0" err="1">
              <a:solidFill>
                <a:srgbClr val="DBF5F9">
                  <a:lumMod val="10000"/>
                </a:srgbClr>
              </a:solidFill>
              <a:latin typeface="Georgia"/>
              <a:ea typeface="+mn-ea"/>
              <a:cs typeface="+mn-cs"/>
            </a:rPr>
            <a:t>AdaptiveBalancedPolicy</a:t>
          </a:r>
          <a:endParaRPr lang="es-ES" sz="1000" b="1" kern="1200" dirty="0">
            <a:solidFill>
              <a:srgbClr val="DBF5F9">
                <a:lumMod val="10000"/>
              </a:srgbClr>
            </a:solidFill>
            <a:latin typeface="Georgia"/>
            <a:ea typeface="+mn-ea"/>
            <a:cs typeface="+mn-cs"/>
          </a:endParaRPr>
        </a:p>
      </dsp:txBody>
      <dsp:txXfrm>
        <a:off x="1368152" y="423500"/>
        <a:ext cx="1368152" cy="359497"/>
      </dsp:txXfrm>
    </dsp:sp>
    <dsp:sp modelId="{322F3F20-C172-46CB-9374-6B3055ADF80C}">
      <dsp:nvSpPr>
        <dsp:cNvPr id="0" name=""/>
        <dsp:cNvSpPr/>
      </dsp:nvSpPr>
      <dsp:spPr>
        <a:xfrm>
          <a:off x="2736304" y="423500"/>
          <a:ext cx="1368152" cy="3594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100000"/>
            </a:lnSpc>
            <a:spcBef>
              <a:spcPct val="0"/>
            </a:spcBef>
            <a:spcAft>
              <a:spcPct val="35000"/>
            </a:spcAft>
            <a:buNone/>
          </a:pPr>
          <a:r>
            <a:rPr lang="es-ES" sz="1000" b="1" kern="1200" dirty="0" err="1">
              <a:solidFill>
                <a:schemeClr val="bg2">
                  <a:lumMod val="10000"/>
                </a:schemeClr>
              </a:solidFill>
              <a:latin typeface="Georgia"/>
              <a:ea typeface="+mn-ea"/>
              <a:cs typeface="+mn-cs"/>
            </a:rPr>
            <a:t>AdaptiveHybridPolicy</a:t>
          </a:r>
          <a:endParaRPr lang="es-ES" sz="1000" b="1" kern="1200" dirty="0">
            <a:solidFill>
              <a:schemeClr val="bg2">
                <a:lumMod val="10000"/>
              </a:schemeClr>
            </a:solidFill>
            <a:latin typeface="Georgia"/>
            <a:ea typeface="+mn-ea"/>
            <a:cs typeface="+mn-cs"/>
          </a:endParaRPr>
        </a:p>
      </dsp:txBody>
      <dsp:txXfrm>
        <a:off x="2736304" y="423500"/>
        <a:ext cx="1368152" cy="359497"/>
      </dsp:txXfrm>
    </dsp:sp>
    <dsp:sp modelId="{47942E73-4755-4D57-801B-5182D355826D}">
      <dsp:nvSpPr>
        <dsp:cNvPr id="0" name=""/>
        <dsp:cNvSpPr/>
      </dsp:nvSpPr>
      <dsp:spPr>
        <a:xfrm>
          <a:off x="4104456" y="423500"/>
          <a:ext cx="1368152" cy="3594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100000"/>
            </a:lnSpc>
            <a:spcBef>
              <a:spcPct val="0"/>
            </a:spcBef>
            <a:spcAft>
              <a:spcPct val="35000"/>
            </a:spcAft>
            <a:buNone/>
          </a:pPr>
          <a:r>
            <a:rPr lang="es-ES" sz="1000" b="1" i="0" kern="1200" dirty="0" err="1"/>
            <a:t>Reward-proximity</a:t>
          </a:r>
          <a:r>
            <a:rPr lang="es-ES" sz="1000" b="1" i="0" kern="1200" dirty="0"/>
            <a:t> </a:t>
          </a:r>
          <a:r>
            <a:rPr lang="es-ES" sz="1000" b="1" i="0" kern="1200" dirty="0" err="1"/>
            <a:t>Exploration</a:t>
          </a:r>
          <a:endParaRPr lang="es-ES" sz="1000" b="1" kern="1200" dirty="0">
            <a:solidFill>
              <a:schemeClr val="bg2">
                <a:lumMod val="10000"/>
              </a:schemeClr>
            </a:solidFill>
            <a:latin typeface="Georgia"/>
            <a:ea typeface="+mn-ea"/>
            <a:cs typeface="+mn-cs"/>
          </a:endParaRPr>
        </a:p>
      </dsp:txBody>
      <dsp:txXfrm>
        <a:off x="4104456" y="423500"/>
        <a:ext cx="1368152" cy="3594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5CBCC-C84D-4D8F-B26C-23FB982D1CEE}">
      <dsp:nvSpPr>
        <dsp:cNvPr id="0" name=""/>
        <dsp:cNvSpPr/>
      </dsp:nvSpPr>
      <dsp:spPr>
        <a:xfrm>
          <a:off x="869935" y="111052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A5D0CA-8FCB-4E42-ABA2-AB630BC9DEC5}">
      <dsp:nvSpPr>
        <dsp:cNvPr id="0" name=""/>
        <dsp:cNvSpPr/>
      </dsp:nvSpPr>
      <dsp:spPr>
        <a:xfrm>
          <a:off x="839946" y="112401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2CB24F8-7DD0-467C-8078-658816513D79}">
      <dsp:nvSpPr>
        <dsp:cNvPr id="0" name=""/>
        <dsp:cNvSpPr/>
      </dsp:nvSpPr>
      <dsp:spPr>
        <a:xfrm>
          <a:off x="809539" y="113560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A28B7C-EADD-4042-A1A7-0EFA712FCD2F}">
      <dsp:nvSpPr>
        <dsp:cNvPr id="0" name=""/>
        <dsp:cNvSpPr/>
      </dsp:nvSpPr>
      <dsp:spPr>
        <a:xfrm>
          <a:off x="778853" y="114527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DA3EFB-CC09-460C-A466-AAD6B0D20AF6}">
      <dsp:nvSpPr>
        <dsp:cNvPr id="0" name=""/>
        <dsp:cNvSpPr/>
      </dsp:nvSpPr>
      <dsp:spPr>
        <a:xfrm>
          <a:off x="747888" y="115303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3519892-4ED5-4558-A301-8E5D842594CD}">
      <dsp:nvSpPr>
        <dsp:cNvPr id="0" name=""/>
        <dsp:cNvSpPr/>
      </dsp:nvSpPr>
      <dsp:spPr>
        <a:xfrm>
          <a:off x="1057400" y="97219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8E82ED7-D24C-466B-ACEF-6C03053CFB37}">
      <dsp:nvSpPr>
        <dsp:cNvPr id="0" name=""/>
        <dsp:cNvSpPr/>
      </dsp:nvSpPr>
      <dsp:spPr>
        <a:xfrm>
          <a:off x="1031596" y="997517"/>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53A440-1596-44C6-A9A1-04FE1662B1A2}">
      <dsp:nvSpPr>
        <dsp:cNvPr id="0" name=""/>
        <dsp:cNvSpPr/>
      </dsp:nvSpPr>
      <dsp:spPr>
        <a:xfrm>
          <a:off x="1176379" y="81578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C6E9214-9FBE-420F-805C-BB2672FEF1C5}">
      <dsp:nvSpPr>
        <dsp:cNvPr id="0" name=""/>
        <dsp:cNvSpPr/>
      </dsp:nvSpPr>
      <dsp:spPr>
        <a:xfrm>
          <a:off x="1261463" y="6383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B8FE4E2-10B6-46B3-AE70-4B96234F8130}">
      <dsp:nvSpPr>
        <dsp:cNvPr id="0" name=""/>
        <dsp:cNvSpPr/>
      </dsp:nvSpPr>
      <dsp:spPr>
        <a:xfrm>
          <a:off x="1314049" y="45447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BA9661-80EB-4B05-AD86-FD6A792A0098}">
      <dsp:nvSpPr>
        <dsp:cNvPr id="0" name=""/>
        <dsp:cNvSpPr/>
      </dsp:nvSpPr>
      <dsp:spPr>
        <a:xfrm>
          <a:off x="1338179" y="273249"/>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6FCC44E-8E3D-40AD-8012-42E6BEB0CBB2}">
      <dsp:nvSpPr>
        <dsp:cNvPr id="0" name=""/>
        <dsp:cNvSpPr/>
      </dsp:nvSpPr>
      <dsp:spPr>
        <a:xfrm>
          <a:off x="1302192"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7D0E74-CDB7-47F9-A3D1-72377A9C8048}">
      <dsp:nvSpPr>
        <dsp:cNvPr id="0" name=""/>
        <dsp:cNvSpPr/>
      </dsp:nvSpPr>
      <dsp:spPr>
        <a:xfrm>
          <a:off x="1325486"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151B865-F5FA-4F63-860D-BC29717A8E96}">
      <dsp:nvSpPr>
        <dsp:cNvPr id="0" name=""/>
        <dsp:cNvSpPr/>
      </dsp:nvSpPr>
      <dsp:spPr>
        <a:xfrm>
          <a:off x="1348780" y="7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A65214F-78A7-4993-895A-BD37FCDBD86B}">
      <dsp:nvSpPr>
        <dsp:cNvPr id="0" name=""/>
        <dsp:cNvSpPr/>
      </dsp:nvSpPr>
      <dsp:spPr>
        <a:xfrm>
          <a:off x="1371934"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73446E-CA5C-441F-89FE-DF1F7389A15F}">
      <dsp:nvSpPr>
        <dsp:cNvPr id="0" name=""/>
        <dsp:cNvSpPr/>
      </dsp:nvSpPr>
      <dsp:spPr>
        <a:xfrm>
          <a:off x="1395228"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5D31325-2F35-43D5-B1A0-36DD2B7D84E0}">
      <dsp:nvSpPr>
        <dsp:cNvPr id="0" name=""/>
        <dsp:cNvSpPr/>
      </dsp:nvSpPr>
      <dsp:spPr>
        <a:xfrm>
          <a:off x="1348780" y="3819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E75311B-0F14-4AB0-9DC1-577E189855A6}">
      <dsp:nvSpPr>
        <dsp:cNvPr id="0" name=""/>
        <dsp:cNvSpPr/>
      </dsp:nvSpPr>
      <dsp:spPr>
        <a:xfrm>
          <a:off x="1348780" y="75733"/>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850AA8B-DCC9-4984-AFEF-E4B5AFA50623}">
      <dsp:nvSpPr>
        <dsp:cNvPr id="0" name=""/>
        <dsp:cNvSpPr/>
      </dsp:nvSpPr>
      <dsp:spPr>
        <a:xfrm>
          <a:off x="662315" y="1182284"/>
          <a:ext cx="334200" cy="89594"/>
        </a:xfrm>
        <a:prstGeom prst="roundRect">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sp:txBody>
      <dsp:txXfrm>
        <a:off x="666689" y="1186658"/>
        <a:ext cx="325452" cy="80846"/>
      </dsp:txXfrm>
    </dsp:sp>
    <dsp:sp modelId="{3B213081-5E23-4C8B-A0C3-36DDDB3E052C}">
      <dsp:nvSpPr>
        <dsp:cNvPr id="0" name=""/>
        <dsp:cNvSpPr/>
      </dsp:nvSpPr>
      <dsp:spPr>
        <a:xfrm>
          <a:off x="569628" y="109510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313E6E8-7FBD-4718-9357-379BA7D76047}">
      <dsp:nvSpPr>
        <dsp:cNvPr id="0" name=""/>
        <dsp:cNvSpPr/>
      </dsp:nvSpPr>
      <dsp:spPr>
        <a:xfrm>
          <a:off x="977128" y="1067873"/>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Acciones</a:t>
          </a:r>
        </a:p>
      </dsp:txBody>
      <dsp:txXfrm>
        <a:off x="981502" y="1072247"/>
        <a:ext cx="325452" cy="80846"/>
      </dsp:txXfrm>
    </dsp:sp>
    <dsp:sp modelId="{94D6A451-4C80-4E51-9687-0148C9AB4265}">
      <dsp:nvSpPr>
        <dsp:cNvPr id="0" name=""/>
        <dsp:cNvSpPr/>
      </dsp:nvSpPr>
      <dsp:spPr>
        <a:xfrm>
          <a:off x="884441" y="980696"/>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B70B3B8-312C-4CE1-8BA6-AD2ABF61AB50}">
      <dsp:nvSpPr>
        <dsp:cNvPr id="0" name=""/>
        <dsp:cNvSpPr/>
      </dsp:nvSpPr>
      <dsp:spPr>
        <a:xfrm>
          <a:off x="1132372" y="911845"/>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Recompensas</a:t>
          </a:r>
        </a:p>
      </dsp:txBody>
      <dsp:txXfrm>
        <a:off x="1136746" y="916219"/>
        <a:ext cx="325452" cy="80846"/>
      </dsp:txXfrm>
    </dsp:sp>
    <dsp:sp modelId="{E94CE135-447D-4F9E-9F56-F5267738C1F3}">
      <dsp:nvSpPr>
        <dsp:cNvPr id="0" name=""/>
        <dsp:cNvSpPr/>
      </dsp:nvSpPr>
      <dsp:spPr>
        <a:xfrm>
          <a:off x="1039686" y="824668"/>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73F81C-443A-4860-A004-AF30362E7360}">
      <dsp:nvSpPr>
        <dsp:cNvPr id="0" name=""/>
        <dsp:cNvSpPr/>
      </dsp:nvSpPr>
      <dsp:spPr>
        <a:xfrm>
          <a:off x="1231265" y="739910"/>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Episodio</a:t>
          </a:r>
        </a:p>
      </dsp:txBody>
      <dsp:txXfrm>
        <a:off x="1235639" y="744284"/>
        <a:ext cx="325452" cy="80846"/>
      </dsp:txXfrm>
    </dsp:sp>
    <dsp:sp modelId="{1F4BEB53-E1C8-40EF-BBFF-1C6430773CC1}">
      <dsp:nvSpPr>
        <dsp:cNvPr id="0" name=""/>
        <dsp:cNvSpPr/>
      </dsp:nvSpPr>
      <dsp:spPr>
        <a:xfrm>
          <a:off x="1138579" y="652860"/>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3E7DA36-4E02-4209-8749-E96AAE534F64}">
      <dsp:nvSpPr>
        <dsp:cNvPr id="0" name=""/>
        <dsp:cNvSpPr/>
      </dsp:nvSpPr>
      <dsp:spPr>
        <a:xfrm>
          <a:off x="1301844" y="558047"/>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Explotación Vs Exploración</a:t>
          </a:r>
        </a:p>
      </dsp:txBody>
      <dsp:txXfrm>
        <a:off x="1306218" y="562421"/>
        <a:ext cx="325452" cy="80846"/>
      </dsp:txXfrm>
    </dsp:sp>
    <dsp:sp modelId="{4B55BA40-4663-471B-A3FC-B04D1BF17B25}">
      <dsp:nvSpPr>
        <dsp:cNvPr id="0" name=""/>
        <dsp:cNvSpPr/>
      </dsp:nvSpPr>
      <dsp:spPr>
        <a:xfrm>
          <a:off x="1209157" y="470871"/>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87AA3AC-264C-4AD7-8FBF-522E482E2907}">
      <dsp:nvSpPr>
        <dsp:cNvPr id="0" name=""/>
        <dsp:cNvSpPr/>
      </dsp:nvSpPr>
      <dsp:spPr>
        <a:xfrm>
          <a:off x="1342015" y="377330"/>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Memoria Repetición</a:t>
          </a:r>
        </a:p>
      </dsp:txBody>
      <dsp:txXfrm>
        <a:off x="1346389" y="381704"/>
        <a:ext cx="325452" cy="80846"/>
      </dsp:txXfrm>
    </dsp:sp>
    <dsp:sp modelId="{7BB27084-744D-4C02-B47F-A62CF61D9973}">
      <dsp:nvSpPr>
        <dsp:cNvPr id="0" name=""/>
        <dsp:cNvSpPr/>
      </dsp:nvSpPr>
      <dsp:spPr>
        <a:xfrm>
          <a:off x="1249328" y="290154"/>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07AB918-1274-483A-9E56-BD908C7843F3}">
      <dsp:nvSpPr>
        <dsp:cNvPr id="0" name=""/>
        <dsp:cNvSpPr/>
      </dsp:nvSpPr>
      <dsp:spPr>
        <a:xfrm>
          <a:off x="1363914" y="203104"/>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Entrenamientos</a:t>
          </a:r>
        </a:p>
      </dsp:txBody>
      <dsp:txXfrm>
        <a:off x="1368288" y="207478"/>
        <a:ext cx="325452" cy="80846"/>
      </dsp:txXfrm>
    </dsp:sp>
    <dsp:sp modelId="{06E38FA3-6AE1-4C25-952A-F675617D864C}">
      <dsp:nvSpPr>
        <dsp:cNvPr id="0" name=""/>
        <dsp:cNvSpPr/>
      </dsp:nvSpPr>
      <dsp:spPr>
        <a:xfrm>
          <a:off x="1271227" y="11592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5CBCC-C84D-4D8F-B26C-23FB982D1CEE}">
      <dsp:nvSpPr>
        <dsp:cNvPr id="0" name=""/>
        <dsp:cNvSpPr/>
      </dsp:nvSpPr>
      <dsp:spPr>
        <a:xfrm>
          <a:off x="869935" y="111052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A5D0CA-8FCB-4E42-ABA2-AB630BC9DEC5}">
      <dsp:nvSpPr>
        <dsp:cNvPr id="0" name=""/>
        <dsp:cNvSpPr/>
      </dsp:nvSpPr>
      <dsp:spPr>
        <a:xfrm>
          <a:off x="839946" y="112401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2CB24F8-7DD0-467C-8078-658816513D79}">
      <dsp:nvSpPr>
        <dsp:cNvPr id="0" name=""/>
        <dsp:cNvSpPr/>
      </dsp:nvSpPr>
      <dsp:spPr>
        <a:xfrm>
          <a:off x="809539" y="113560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A28B7C-EADD-4042-A1A7-0EFA712FCD2F}">
      <dsp:nvSpPr>
        <dsp:cNvPr id="0" name=""/>
        <dsp:cNvSpPr/>
      </dsp:nvSpPr>
      <dsp:spPr>
        <a:xfrm>
          <a:off x="778853" y="114527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DA3EFB-CC09-460C-A466-AAD6B0D20AF6}">
      <dsp:nvSpPr>
        <dsp:cNvPr id="0" name=""/>
        <dsp:cNvSpPr/>
      </dsp:nvSpPr>
      <dsp:spPr>
        <a:xfrm>
          <a:off x="747888" y="115303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3519892-4ED5-4558-A301-8E5D842594CD}">
      <dsp:nvSpPr>
        <dsp:cNvPr id="0" name=""/>
        <dsp:cNvSpPr/>
      </dsp:nvSpPr>
      <dsp:spPr>
        <a:xfrm>
          <a:off x="1057400" y="97219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8E82ED7-D24C-466B-ACEF-6C03053CFB37}">
      <dsp:nvSpPr>
        <dsp:cNvPr id="0" name=""/>
        <dsp:cNvSpPr/>
      </dsp:nvSpPr>
      <dsp:spPr>
        <a:xfrm>
          <a:off x="1031596" y="997517"/>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53A440-1596-44C6-A9A1-04FE1662B1A2}">
      <dsp:nvSpPr>
        <dsp:cNvPr id="0" name=""/>
        <dsp:cNvSpPr/>
      </dsp:nvSpPr>
      <dsp:spPr>
        <a:xfrm>
          <a:off x="1176379" y="81578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C6E9214-9FBE-420F-805C-BB2672FEF1C5}">
      <dsp:nvSpPr>
        <dsp:cNvPr id="0" name=""/>
        <dsp:cNvSpPr/>
      </dsp:nvSpPr>
      <dsp:spPr>
        <a:xfrm>
          <a:off x="1261463" y="6383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B8FE4E2-10B6-46B3-AE70-4B96234F8130}">
      <dsp:nvSpPr>
        <dsp:cNvPr id="0" name=""/>
        <dsp:cNvSpPr/>
      </dsp:nvSpPr>
      <dsp:spPr>
        <a:xfrm>
          <a:off x="1314049" y="45447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BA9661-80EB-4B05-AD86-FD6A792A0098}">
      <dsp:nvSpPr>
        <dsp:cNvPr id="0" name=""/>
        <dsp:cNvSpPr/>
      </dsp:nvSpPr>
      <dsp:spPr>
        <a:xfrm>
          <a:off x="1338179" y="273249"/>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6FCC44E-8E3D-40AD-8012-42E6BEB0CBB2}">
      <dsp:nvSpPr>
        <dsp:cNvPr id="0" name=""/>
        <dsp:cNvSpPr/>
      </dsp:nvSpPr>
      <dsp:spPr>
        <a:xfrm>
          <a:off x="1302192"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7D0E74-CDB7-47F9-A3D1-72377A9C8048}">
      <dsp:nvSpPr>
        <dsp:cNvPr id="0" name=""/>
        <dsp:cNvSpPr/>
      </dsp:nvSpPr>
      <dsp:spPr>
        <a:xfrm>
          <a:off x="1325486"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151B865-F5FA-4F63-860D-BC29717A8E96}">
      <dsp:nvSpPr>
        <dsp:cNvPr id="0" name=""/>
        <dsp:cNvSpPr/>
      </dsp:nvSpPr>
      <dsp:spPr>
        <a:xfrm>
          <a:off x="1348780" y="7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A65214F-78A7-4993-895A-BD37FCDBD86B}">
      <dsp:nvSpPr>
        <dsp:cNvPr id="0" name=""/>
        <dsp:cNvSpPr/>
      </dsp:nvSpPr>
      <dsp:spPr>
        <a:xfrm>
          <a:off x="1371934"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73446E-CA5C-441F-89FE-DF1F7389A15F}">
      <dsp:nvSpPr>
        <dsp:cNvPr id="0" name=""/>
        <dsp:cNvSpPr/>
      </dsp:nvSpPr>
      <dsp:spPr>
        <a:xfrm>
          <a:off x="1395228"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5D31325-2F35-43D5-B1A0-36DD2B7D84E0}">
      <dsp:nvSpPr>
        <dsp:cNvPr id="0" name=""/>
        <dsp:cNvSpPr/>
      </dsp:nvSpPr>
      <dsp:spPr>
        <a:xfrm>
          <a:off x="1348780" y="3819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E75311B-0F14-4AB0-9DC1-577E189855A6}">
      <dsp:nvSpPr>
        <dsp:cNvPr id="0" name=""/>
        <dsp:cNvSpPr/>
      </dsp:nvSpPr>
      <dsp:spPr>
        <a:xfrm>
          <a:off x="1348780" y="75733"/>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850AA8B-DCC9-4984-AFEF-E4B5AFA50623}">
      <dsp:nvSpPr>
        <dsp:cNvPr id="0" name=""/>
        <dsp:cNvSpPr/>
      </dsp:nvSpPr>
      <dsp:spPr>
        <a:xfrm>
          <a:off x="662315" y="1182284"/>
          <a:ext cx="334200" cy="89594"/>
        </a:xfrm>
        <a:prstGeom prst="roundRect">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a:solidFill>
                <a:prstClr val="white"/>
              </a:solidFill>
              <a:latin typeface="Georgia"/>
              <a:ea typeface="+mn-ea"/>
              <a:cs typeface="+mn-cs"/>
            </a:rPr>
            <a:t>Entorno</a:t>
          </a:r>
          <a:endParaRPr lang="es-ES" sz="300" kern="1200" dirty="0">
            <a:solidFill>
              <a:prstClr val="white"/>
            </a:solidFill>
            <a:latin typeface="Georgia"/>
            <a:ea typeface="+mn-ea"/>
            <a:cs typeface="+mn-cs"/>
          </a:endParaRPr>
        </a:p>
      </dsp:txBody>
      <dsp:txXfrm>
        <a:off x="666689" y="1186658"/>
        <a:ext cx="325452" cy="80846"/>
      </dsp:txXfrm>
    </dsp:sp>
    <dsp:sp modelId="{3B213081-5E23-4C8B-A0C3-36DDDB3E052C}">
      <dsp:nvSpPr>
        <dsp:cNvPr id="0" name=""/>
        <dsp:cNvSpPr/>
      </dsp:nvSpPr>
      <dsp:spPr>
        <a:xfrm>
          <a:off x="569628" y="109510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313E6E8-7FBD-4718-9357-379BA7D76047}">
      <dsp:nvSpPr>
        <dsp:cNvPr id="0" name=""/>
        <dsp:cNvSpPr/>
      </dsp:nvSpPr>
      <dsp:spPr>
        <a:xfrm>
          <a:off x="977128" y="1067873"/>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Acciones</a:t>
          </a:r>
        </a:p>
      </dsp:txBody>
      <dsp:txXfrm>
        <a:off x="981502" y="1072247"/>
        <a:ext cx="325452" cy="80846"/>
      </dsp:txXfrm>
    </dsp:sp>
    <dsp:sp modelId="{94D6A451-4C80-4E51-9687-0148C9AB4265}">
      <dsp:nvSpPr>
        <dsp:cNvPr id="0" name=""/>
        <dsp:cNvSpPr/>
      </dsp:nvSpPr>
      <dsp:spPr>
        <a:xfrm>
          <a:off x="884441" y="980696"/>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B70B3B8-312C-4CE1-8BA6-AD2ABF61AB50}">
      <dsp:nvSpPr>
        <dsp:cNvPr id="0" name=""/>
        <dsp:cNvSpPr/>
      </dsp:nvSpPr>
      <dsp:spPr>
        <a:xfrm>
          <a:off x="1132372" y="911845"/>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Recompensas</a:t>
          </a:r>
        </a:p>
      </dsp:txBody>
      <dsp:txXfrm>
        <a:off x="1136746" y="916219"/>
        <a:ext cx="325452" cy="80846"/>
      </dsp:txXfrm>
    </dsp:sp>
    <dsp:sp modelId="{E94CE135-447D-4F9E-9F56-F5267738C1F3}">
      <dsp:nvSpPr>
        <dsp:cNvPr id="0" name=""/>
        <dsp:cNvSpPr/>
      </dsp:nvSpPr>
      <dsp:spPr>
        <a:xfrm>
          <a:off x="1039686" y="824668"/>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73F81C-443A-4860-A004-AF30362E7360}">
      <dsp:nvSpPr>
        <dsp:cNvPr id="0" name=""/>
        <dsp:cNvSpPr/>
      </dsp:nvSpPr>
      <dsp:spPr>
        <a:xfrm>
          <a:off x="1231265" y="739910"/>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Episodio</a:t>
          </a:r>
        </a:p>
      </dsp:txBody>
      <dsp:txXfrm>
        <a:off x="1235639" y="744284"/>
        <a:ext cx="325452" cy="80846"/>
      </dsp:txXfrm>
    </dsp:sp>
    <dsp:sp modelId="{1F4BEB53-E1C8-40EF-BBFF-1C6430773CC1}">
      <dsp:nvSpPr>
        <dsp:cNvPr id="0" name=""/>
        <dsp:cNvSpPr/>
      </dsp:nvSpPr>
      <dsp:spPr>
        <a:xfrm>
          <a:off x="1138579" y="652860"/>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3E7DA36-4E02-4209-8749-E96AAE534F64}">
      <dsp:nvSpPr>
        <dsp:cNvPr id="0" name=""/>
        <dsp:cNvSpPr/>
      </dsp:nvSpPr>
      <dsp:spPr>
        <a:xfrm>
          <a:off x="1301844" y="558047"/>
          <a:ext cx="334200" cy="8959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Explotación Vs Exploración</a:t>
          </a:r>
        </a:p>
      </dsp:txBody>
      <dsp:txXfrm>
        <a:off x="1306218" y="562421"/>
        <a:ext cx="325452" cy="80846"/>
      </dsp:txXfrm>
    </dsp:sp>
    <dsp:sp modelId="{4B55BA40-4663-471B-A3FC-B04D1BF17B25}">
      <dsp:nvSpPr>
        <dsp:cNvPr id="0" name=""/>
        <dsp:cNvSpPr/>
      </dsp:nvSpPr>
      <dsp:spPr>
        <a:xfrm>
          <a:off x="1209157" y="470871"/>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87AA3AC-264C-4AD7-8FBF-522E482E2907}">
      <dsp:nvSpPr>
        <dsp:cNvPr id="0" name=""/>
        <dsp:cNvSpPr/>
      </dsp:nvSpPr>
      <dsp:spPr>
        <a:xfrm>
          <a:off x="1342015" y="377330"/>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Memoria Repetición</a:t>
          </a:r>
        </a:p>
      </dsp:txBody>
      <dsp:txXfrm>
        <a:off x="1346389" y="381704"/>
        <a:ext cx="325452" cy="80846"/>
      </dsp:txXfrm>
    </dsp:sp>
    <dsp:sp modelId="{7BB27084-744D-4C02-B47F-A62CF61D9973}">
      <dsp:nvSpPr>
        <dsp:cNvPr id="0" name=""/>
        <dsp:cNvSpPr/>
      </dsp:nvSpPr>
      <dsp:spPr>
        <a:xfrm>
          <a:off x="1249328" y="290154"/>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07AB918-1274-483A-9E56-BD908C7843F3}">
      <dsp:nvSpPr>
        <dsp:cNvPr id="0" name=""/>
        <dsp:cNvSpPr/>
      </dsp:nvSpPr>
      <dsp:spPr>
        <a:xfrm>
          <a:off x="1363914" y="203104"/>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Entrenamientos</a:t>
          </a:r>
        </a:p>
      </dsp:txBody>
      <dsp:txXfrm>
        <a:off x="1368288" y="207478"/>
        <a:ext cx="325452" cy="80846"/>
      </dsp:txXfrm>
    </dsp:sp>
    <dsp:sp modelId="{06E38FA3-6AE1-4C25-952A-F675617D864C}">
      <dsp:nvSpPr>
        <dsp:cNvPr id="0" name=""/>
        <dsp:cNvSpPr/>
      </dsp:nvSpPr>
      <dsp:spPr>
        <a:xfrm>
          <a:off x="1271227" y="11592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5CBCC-C84D-4D8F-B26C-23FB982D1CEE}">
      <dsp:nvSpPr>
        <dsp:cNvPr id="0" name=""/>
        <dsp:cNvSpPr/>
      </dsp:nvSpPr>
      <dsp:spPr>
        <a:xfrm>
          <a:off x="869935" y="111052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A5D0CA-8FCB-4E42-ABA2-AB630BC9DEC5}">
      <dsp:nvSpPr>
        <dsp:cNvPr id="0" name=""/>
        <dsp:cNvSpPr/>
      </dsp:nvSpPr>
      <dsp:spPr>
        <a:xfrm>
          <a:off x="839946" y="1124018"/>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2CB24F8-7DD0-467C-8078-658816513D79}">
      <dsp:nvSpPr>
        <dsp:cNvPr id="0" name=""/>
        <dsp:cNvSpPr/>
      </dsp:nvSpPr>
      <dsp:spPr>
        <a:xfrm>
          <a:off x="809539" y="113560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A28B7C-EADD-4042-A1A7-0EFA712FCD2F}">
      <dsp:nvSpPr>
        <dsp:cNvPr id="0" name=""/>
        <dsp:cNvSpPr/>
      </dsp:nvSpPr>
      <dsp:spPr>
        <a:xfrm>
          <a:off x="778853" y="114527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9DA3EFB-CC09-460C-A466-AAD6B0D20AF6}">
      <dsp:nvSpPr>
        <dsp:cNvPr id="0" name=""/>
        <dsp:cNvSpPr/>
      </dsp:nvSpPr>
      <dsp:spPr>
        <a:xfrm>
          <a:off x="747888" y="115303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3519892-4ED5-4558-A301-8E5D842594CD}">
      <dsp:nvSpPr>
        <dsp:cNvPr id="0" name=""/>
        <dsp:cNvSpPr/>
      </dsp:nvSpPr>
      <dsp:spPr>
        <a:xfrm>
          <a:off x="1057400" y="97219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8E82ED7-D24C-466B-ACEF-6C03053CFB37}">
      <dsp:nvSpPr>
        <dsp:cNvPr id="0" name=""/>
        <dsp:cNvSpPr/>
      </dsp:nvSpPr>
      <dsp:spPr>
        <a:xfrm>
          <a:off x="1031596" y="997517"/>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853A440-1596-44C6-A9A1-04FE1662B1A2}">
      <dsp:nvSpPr>
        <dsp:cNvPr id="0" name=""/>
        <dsp:cNvSpPr/>
      </dsp:nvSpPr>
      <dsp:spPr>
        <a:xfrm>
          <a:off x="1176379" y="815782"/>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C6E9214-9FBE-420F-805C-BB2672FEF1C5}">
      <dsp:nvSpPr>
        <dsp:cNvPr id="0" name=""/>
        <dsp:cNvSpPr/>
      </dsp:nvSpPr>
      <dsp:spPr>
        <a:xfrm>
          <a:off x="1261463" y="6383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B8FE4E2-10B6-46B3-AE70-4B96234F8130}">
      <dsp:nvSpPr>
        <dsp:cNvPr id="0" name=""/>
        <dsp:cNvSpPr/>
      </dsp:nvSpPr>
      <dsp:spPr>
        <a:xfrm>
          <a:off x="1314049" y="454475"/>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BA9661-80EB-4B05-AD86-FD6A792A0098}">
      <dsp:nvSpPr>
        <dsp:cNvPr id="0" name=""/>
        <dsp:cNvSpPr/>
      </dsp:nvSpPr>
      <dsp:spPr>
        <a:xfrm>
          <a:off x="1338179" y="273249"/>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6FCC44E-8E3D-40AD-8012-42E6BEB0CBB2}">
      <dsp:nvSpPr>
        <dsp:cNvPr id="0" name=""/>
        <dsp:cNvSpPr/>
      </dsp:nvSpPr>
      <dsp:spPr>
        <a:xfrm>
          <a:off x="1302192"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F7D0E74-CDB7-47F9-A3D1-72377A9C8048}">
      <dsp:nvSpPr>
        <dsp:cNvPr id="0" name=""/>
        <dsp:cNvSpPr/>
      </dsp:nvSpPr>
      <dsp:spPr>
        <a:xfrm>
          <a:off x="1325486"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151B865-F5FA-4F63-860D-BC29717A8E96}">
      <dsp:nvSpPr>
        <dsp:cNvPr id="0" name=""/>
        <dsp:cNvSpPr/>
      </dsp:nvSpPr>
      <dsp:spPr>
        <a:xfrm>
          <a:off x="1348780" y="77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A65214F-78A7-4993-895A-BD37FCDBD86B}">
      <dsp:nvSpPr>
        <dsp:cNvPr id="0" name=""/>
        <dsp:cNvSpPr/>
      </dsp:nvSpPr>
      <dsp:spPr>
        <a:xfrm>
          <a:off x="1371934" y="18464"/>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73446E-CA5C-441F-89FE-DF1F7389A15F}">
      <dsp:nvSpPr>
        <dsp:cNvPr id="0" name=""/>
        <dsp:cNvSpPr/>
      </dsp:nvSpPr>
      <dsp:spPr>
        <a:xfrm>
          <a:off x="1395228" y="36281"/>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5D31325-2F35-43D5-B1A0-36DD2B7D84E0}">
      <dsp:nvSpPr>
        <dsp:cNvPr id="0" name=""/>
        <dsp:cNvSpPr/>
      </dsp:nvSpPr>
      <dsp:spPr>
        <a:xfrm>
          <a:off x="1348780" y="38190"/>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E75311B-0F14-4AB0-9DC1-577E189855A6}">
      <dsp:nvSpPr>
        <dsp:cNvPr id="0" name=""/>
        <dsp:cNvSpPr/>
      </dsp:nvSpPr>
      <dsp:spPr>
        <a:xfrm>
          <a:off x="1348780" y="75733"/>
          <a:ext cx="15482" cy="15482"/>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w="9525" cap="flat" cmpd="sng" algn="ctr">
          <a:solidFill>
            <a:schemeClr val="accent1">
              <a:hueOff val="0"/>
              <a:satOff val="0"/>
              <a:lumOff val="0"/>
              <a:alphaOff val="0"/>
            </a:schemeClr>
          </a:solidFill>
          <a:prstDash val="solid"/>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850AA8B-DCC9-4984-AFEF-E4B5AFA50623}">
      <dsp:nvSpPr>
        <dsp:cNvPr id="0" name=""/>
        <dsp:cNvSpPr/>
      </dsp:nvSpPr>
      <dsp:spPr>
        <a:xfrm>
          <a:off x="662315" y="1182284"/>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solidFill>
                <a:prstClr val="white"/>
              </a:solidFill>
              <a:latin typeface="Georgia"/>
              <a:ea typeface="+mn-ea"/>
              <a:cs typeface="+mn-cs"/>
            </a:rPr>
            <a:t>Entorno</a:t>
          </a:r>
        </a:p>
      </dsp:txBody>
      <dsp:txXfrm>
        <a:off x="666689" y="1186658"/>
        <a:ext cx="325452" cy="80846"/>
      </dsp:txXfrm>
    </dsp:sp>
    <dsp:sp modelId="{3B213081-5E23-4C8B-A0C3-36DDDB3E052C}">
      <dsp:nvSpPr>
        <dsp:cNvPr id="0" name=""/>
        <dsp:cNvSpPr/>
      </dsp:nvSpPr>
      <dsp:spPr>
        <a:xfrm>
          <a:off x="569628" y="109510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313E6E8-7FBD-4718-9357-379BA7D76047}">
      <dsp:nvSpPr>
        <dsp:cNvPr id="0" name=""/>
        <dsp:cNvSpPr/>
      </dsp:nvSpPr>
      <dsp:spPr>
        <a:xfrm>
          <a:off x="977128" y="1067873"/>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Acciones</a:t>
          </a:r>
        </a:p>
      </dsp:txBody>
      <dsp:txXfrm>
        <a:off x="981502" y="1072247"/>
        <a:ext cx="325452" cy="80846"/>
      </dsp:txXfrm>
    </dsp:sp>
    <dsp:sp modelId="{94D6A451-4C80-4E51-9687-0148C9AB4265}">
      <dsp:nvSpPr>
        <dsp:cNvPr id="0" name=""/>
        <dsp:cNvSpPr/>
      </dsp:nvSpPr>
      <dsp:spPr>
        <a:xfrm>
          <a:off x="884441" y="980696"/>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B70B3B8-312C-4CE1-8BA6-AD2ABF61AB50}">
      <dsp:nvSpPr>
        <dsp:cNvPr id="0" name=""/>
        <dsp:cNvSpPr/>
      </dsp:nvSpPr>
      <dsp:spPr>
        <a:xfrm>
          <a:off x="1132372" y="911845"/>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Recompensas</a:t>
          </a:r>
        </a:p>
      </dsp:txBody>
      <dsp:txXfrm>
        <a:off x="1136746" y="916219"/>
        <a:ext cx="325452" cy="80846"/>
      </dsp:txXfrm>
    </dsp:sp>
    <dsp:sp modelId="{E94CE135-447D-4F9E-9F56-F5267738C1F3}">
      <dsp:nvSpPr>
        <dsp:cNvPr id="0" name=""/>
        <dsp:cNvSpPr/>
      </dsp:nvSpPr>
      <dsp:spPr>
        <a:xfrm>
          <a:off x="1039686" y="824668"/>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73F81C-443A-4860-A004-AF30362E7360}">
      <dsp:nvSpPr>
        <dsp:cNvPr id="0" name=""/>
        <dsp:cNvSpPr/>
      </dsp:nvSpPr>
      <dsp:spPr>
        <a:xfrm>
          <a:off x="1231265" y="739910"/>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Episodio</a:t>
          </a:r>
        </a:p>
      </dsp:txBody>
      <dsp:txXfrm>
        <a:off x="1235639" y="744284"/>
        <a:ext cx="325452" cy="80846"/>
      </dsp:txXfrm>
    </dsp:sp>
    <dsp:sp modelId="{1F4BEB53-E1C8-40EF-BBFF-1C6430773CC1}">
      <dsp:nvSpPr>
        <dsp:cNvPr id="0" name=""/>
        <dsp:cNvSpPr/>
      </dsp:nvSpPr>
      <dsp:spPr>
        <a:xfrm>
          <a:off x="1138579" y="652860"/>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63E7DA36-4E02-4209-8749-E96AAE534F64}">
      <dsp:nvSpPr>
        <dsp:cNvPr id="0" name=""/>
        <dsp:cNvSpPr/>
      </dsp:nvSpPr>
      <dsp:spPr>
        <a:xfrm>
          <a:off x="1301844" y="558047"/>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Explotación Vs Exploración</a:t>
          </a:r>
        </a:p>
      </dsp:txBody>
      <dsp:txXfrm>
        <a:off x="1306218" y="562421"/>
        <a:ext cx="325452" cy="80846"/>
      </dsp:txXfrm>
    </dsp:sp>
    <dsp:sp modelId="{4B55BA40-4663-471B-A3FC-B04D1BF17B25}">
      <dsp:nvSpPr>
        <dsp:cNvPr id="0" name=""/>
        <dsp:cNvSpPr/>
      </dsp:nvSpPr>
      <dsp:spPr>
        <a:xfrm>
          <a:off x="1209157" y="470871"/>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87AA3AC-264C-4AD7-8FBF-522E482E2907}">
      <dsp:nvSpPr>
        <dsp:cNvPr id="0" name=""/>
        <dsp:cNvSpPr/>
      </dsp:nvSpPr>
      <dsp:spPr>
        <a:xfrm>
          <a:off x="1342015" y="377330"/>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Memoria Repetición</a:t>
          </a:r>
        </a:p>
      </dsp:txBody>
      <dsp:txXfrm>
        <a:off x="1346389" y="381704"/>
        <a:ext cx="325452" cy="80846"/>
      </dsp:txXfrm>
    </dsp:sp>
    <dsp:sp modelId="{7BB27084-744D-4C02-B47F-A62CF61D9973}">
      <dsp:nvSpPr>
        <dsp:cNvPr id="0" name=""/>
        <dsp:cNvSpPr/>
      </dsp:nvSpPr>
      <dsp:spPr>
        <a:xfrm>
          <a:off x="1249328" y="290154"/>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07AB918-1274-483A-9E56-BD908C7843F3}">
      <dsp:nvSpPr>
        <dsp:cNvPr id="0" name=""/>
        <dsp:cNvSpPr/>
      </dsp:nvSpPr>
      <dsp:spPr>
        <a:xfrm>
          <a:off x="1363914" y="203104"/>
          <a:ext cx="334200" cy="89594"/>
        </a:xfrm>
        <a:prstGeom prst="roundRect">
          <a:avLst/>
        </a:prstGeom>
        <a:solidFill>
          <a:srgbClr val="FF000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0739" tIns="11430" rIns="11430" bIns="11430" numCol="1" spcCol="1270" anchor="ctr" anchorCtr="0">
          <a:noAutofit/>
        </a:bodyPr>
        <a:lstStyle/>
        <a:p>
          <a:pPr marL="0" lvl="0" indent="0" algn="l" defTabSz="133350">
            <a:lnSpc>
              <a:spcPct val="90000"/>
            </a:lnSpc>
            <a:spcBef>
              <a:spcPct val="0"/>
            </a:spcBef>
            <a:spcAft>
              <a:spcPct val="35000"/>
            </a:spcAft>
            <a:buNone/>
          </a:pPr>
          <a:r>
            <a:rPr lang="es-ES" sz="300" kern="1200" dirty="0"/>
            <a:t>Entrenamiento</a:t>
          </a:r>
        </a:p>
      </dsp:txBody>
      <dsp:txXfrm>
        <a:off x="1368288" y="207478"/>
        <a:ext cx="325452" cy="80846"/>
      </dsp:txXfrm>
    </dsp:sp>
    <dsp:sp modelId="{06E38FA3-6AE1-4C25-952A-F675617D864C}">
      <dsp:nvSpPr>
        <dsp:cNvPr id="0" name=""/>
        <dsp:cNvSpPr/>
      </dsp:nvSpPr>
      <dsp:spPr>
        <a:xfrm>
          <a:off x="1271227" y="115927"/>
          <a:ext cx="154965" cy="155009"/>
        </a:xfrm>
        <a:prstGeom prst="ellipse">
          <a:avLst/>
        </a:prstGeom>
        <a:gradFill rotWithShape="0">
          <a:gsLst>
            <a:gs pos="0">
              <a:schemeClr val="accent1">
                <a:tint val="50000"/>
                <a:hueOff val="0"/>
                <a:satOff val="0"/>
                <a:lumOff val="0"/>
                <a:alphaOff val="0"/>
                <a:tint val="43000"/>
                <a:satMod val="165000"/>
              </a:schemeClr>
            </a:gs>
            <a:gs pos="55000">
              <a:schemeClr val="accent1">
                <a:tint val="50000"/>
                <a:hueOff val="0"/>
                <a:satOff val="0"/>
                <a:lumOff val="0"/>
                <a:alphaOff val="0"/>
                <a:tint val="83000"/>
                <a:satMod val="155000"/>
              </a:schemeClr>
            </a:gs>
            <a:gs pos="100000">
              <a:schemeClr val="accent1">
                <a:tint val="5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Innovación Social (2014-15)</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D0990-047B-4CAE-8B89-057FA7C91CE7}" type="datetimeFigureOut">
              <a:rPr lang="es-ES" smtClean="0"/>
              <a:t>07/04/2024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José Javier Gutierrez Gil</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62F355-BE29-4CC6-800A-C62B064EB1BB}" type="slidenum">
              <a:rPr lang="es-ES" smtClean="0"/>
              <a:t>‹Nº›</a:t>
            </a:fld>
            <a:endParaRPr lang="es-ES" dirty="0"/>
          </a:p>
        </p:txBody>
      </p:sp>
    </p:spTree>
    <p:extLst>
      <p:ext uri="{BB962C8B-B14F-4D97-AF65-F5344CB8AC3E}">
        <p14:creationId xmlns:p14="http://schemas.microsoft.com/office/powerpoint/2010/main" val="216793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s-CO" dirty="0"/>
              <a:t>Innovación Social (2014-15)</a:t>
            </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EBCBE75-9CFF-4D3F-865E-8177304755B8}" type="datetimeFigureOut">
              <a:rPr lang="es-CO"/>
              <a:pPr>
                <a:defRPr/>
              </a:pPr>
              <a:t>7/04/2024</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s-CO" dirty="0"/>
              <a:t>José Javier Gutierrez Gil</a:t>
            </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7AFC456-42D6-4EEE-BACE-1F070AF95A84}" type="slidenum">
              <a:rPr lang="es-CO"/>
              <a:pPr>
                <a:defRPr/>
              </a:pPr>
              <a:t>‹Nº›</a:t>
            </a:fld>
            <a:endParaRPr lang="es-CO" dirty="0"/>
          </a:p>
        </p:txBody>
      </p:sp>
    </p:spTree>
    <p:extLst>
      <p:ext uri="{BB962C8B-B14F-4D97-AF65-F5344CB8AC3E}">
        <p14:creationId xmlns:p14="http://schemas.microsoft.com/office/powerpoint/2010/main" val="42441172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a:defRPr/>
            </a:pPr>
            <a:fld id="{37AFC456-42D6-4EEE-BACE-1F070AF95A84}" type="slidenum">
              <a:rPr lang="es-CO" smtClean="0"/>
              <a:pPr>
                <a:defRPr/>
              </a:pPr>
              <a:t>1</a:t>
            </a:fld>
            <a:endParaRPr lang="es-CO" dirty="0"/>
          </a:p>
        </p:txBody>
      </p:sp>
    </p:spTree>
    <p:extLst>
      <p:ext uri="{BB962C8B-B14F-4D97-AF65-F5344CB8AC3E}">
        <p14:creationId xmlns:p14="http://schemas.microsoft.com/office/powerpoint/2010/main" val="3420503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10</a:t>
            </a:fld>
            <a:endParaRPr lang="es-CO" dirty="0"/>
          </a:p>
        </p:txBody>
      </p:sp>
    </p:spTree>
    <p:extLst>
      <p:ext uri="{BB962C8B-B14F-4D97-AF65-F5344CB8AC3E}">
        <p14:creationId xmlns:p14="http://schemas.microsoft.com/office/powerpoint/2010/main" val="413856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b="0" i="0" dirty="0">
                <a:effectLst/>
                <a:latin typeface="Arial" panose="020B0604020202020204" pitchFamily="34" charset="0"/>
              </a:rPr>
              <a:t>Multiagent Copilot Approach for Shared Autonomy between Human EEG and TD3 Deep Reinforcement Learning:</a:t>
            </a:r>
          </a:p>
          <a:p>
            <a:pPr marL="0" indent="0">
              <a:buFontTx/>
              <a:buNone/>
            </a:pPr>
            <a:r>
              <a:rPr lang="en-US" b="0" i="0" dirty="0">
                <a:effectLst/>
                <a:latin typeface="Arial" panose="020B0604020202020204" pitchFamily="34" charset="0"/>
              </a:rPr>
              <a:t> </a:t>
            </a:r>
            <a:br>
              <a:rPr lang="en-US" dirty="0"/>
            </a:br>
            <a:endParaRPr lang="es-ES" dirty="0"/>
          </a:p>
        </p:txBody>
      </p:sp>
      <p:sp>
        <p:nvSpPr>
          <p:cNvPr id="4" name="Marcador de número de diapositiva 3"/>
          <p:cNvSpPr>
            <a:spLocks noGrp="1"/>
          </p:cNvSpPr>
          <p:nvPr>
            <p:ph type="sldNum" sz="quarter" idx="5"/>
          </p:nvPr>
        </p:nvSpPr>
        <p:spPr/>
        <p:txBody>
          <a:bodyPr/>
          <a:lstStyle/>
          <a:p>
            <a:pPr>
              <a:defRPr/>
            </a:pPr>
            <a:fld id="{37AFC456-42D6-4EEE-BACE-1F070AF95A84}" type="slidenum">
              <a:rPr lang="es-CO" smtClean="0"/>
              <a:pPr>
                <a:defRPr/>
              </a:pPr>
              <a:t>11</a:t>
            </a:fld>
            <a:endParaRPr lang="es-CO" dirty="0"/>
          </a:p>
        </p:txBody>
      </p:sp>
    </p:spTree>
    <p:extLst>
      <p:ext uri="{BB962C8B-B14F-4D97-AF65-F5344CB8AC3E}">
        <p14:creationId xmlns:p14="http://schemas.microsoft.com/office/powerpoint/2010/main" val="3693309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12</a:t>
            </a:fld>
            <a:endParaRPr lang="es-CO" dirty="0"/>
          </a:p>
        </p:txBody>
      </p:sp>
    </p:spTree>
    <p:extLst>
      <p:ext uri="{BB962C8B-B14F-4D97-AF65-F5344CB8AC3E}">
        <p14:creationId xmlns:p14="http://schemas.microsoft.com/office/powerpoint/2010/main" val="414601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a:t>
            </a:fld>
            <a:endParaRPr lang="es-CO" dirty="0"/>
          </a:p>
        </p:txBody>
      </p:sp>
    </p:spTree>
    <p:extLst>
      <p:ext uri="{BB962C8B-B14F-4D97-AF65-F5344CB8AC3E}">
        <p14:creationId xmlns:p14="http://schemas.microsoft.com/office/powerpoint/2010/main" val="3285375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32500" lnSpcReduction="20000"/>
          </a:bodyPr>
          <a:lstStyle/>
          <a:p>
            <a:pPr>
              <a:buFont typeface="+mj-lt"/>
              <a:buNone/>
            </a:pPr>
            <a:endParaRPr lang="es-ES" b="1" dirty="0">
              <a:effectLst/>
            </a:endParaRPr>
          </a:p>
          <a:p>
            <a:pPr algn="l"/>
            <a:r>
              <a:rPr lang="es-ES" b="0" i="0" dirty="0">
                <a:solidFill>
                  <a:srgbClr val="ECECEC"/>
                </a:solidFill>
                <a:effectLst/>
                <a:highlight>
                  <a:srgbClr val="212121"/>
                </a:highlight>
                <a:latin typeface="Söhne"/>
              </a:rPr>
              <a:t>El algoritmo Q-</a:t>
            </a:r>
            <a:r>
              <a:rPr lang="es-ES" b="0" i="0" dirty="0" err="1">
                <a:solidFill>
                  <a:srgbClr val="ECECEC"/>
                </a:solidFill>
                <a:effectLst/>
                <a:highlight>
                  <a:srgbClr val="212121"/>
                </a:highlight>
                <a:latin typeface="Söhne"/>
              </a:rPr>
              <a:t>learning</a:t>
            </a:r>
            <a:r>
              <a:rPr lang="es-ES" b="0" i="0" dirty="0">
                <a:solidFill>
                  <a:srgbClr val="ECECEC"/>
                </a:solidFill>
                <a:effectLst/>
                <a:highlight>
                  <a:srgbClr val="212121"/>
                </a:highlight>
                <a:latin typeface="Söhne"/>
              </a:rPr>
              <a:t> y los algoritmos basados en gradientes de políticas son dos enfoques fundamentales en el aprendizaje por refuerzo, pero difieren en cómo aprenden y representan la política óptima.</a:t>
            </a:r>
          </a:p>
          <a:p>
            <a:pPr algn="l"/>
            <a:endParaRPr lang="es-ES" b="0" i="0" dirty="0">
              <a:solidFill>
                <a:srgbClr val="ECECEC"/>
              </a:solidFill>
              <a:effectLst/>
              <a:highlight>
                <a:srgbClr val="212121"/>
              </a:highlight>
              <a:latin typeface="Söhne"/>
            </a:endParaRPr>
          </a:p>
          <a:p>
            <a:pPr algn="l">
              <a:buFont typeface="+mj-lt"/>
              <a:buAutoNum type="arabicPeriod"/>
            </a:pPr>
            <a:r>
              <a:rPr lang="es-ES" b="1" i="0" dirty="0">
                <a:solidFill>
                  <a:srgbClr val="ECECEC"/>
                </a:solidFill>
                <a:effectLst/>
                <a:highlight>
                  <a:srgbClr val="212121"/>
                </a:highlight>
                <a:latin typeface="Söhne"/>
              </a:rPr>
              <a:t>Q-</a:t>
            </a:r>
            <a:r>
              <a:rPr lang="es-ES" b="1" i="0" dirty="0" err="1">
                <a:solidFill>
                  <a:srgbClr val="ECECEC"/>
                </a:solidFill>
                <a:effectLst/>
                <a:highlight>
                  <a:srgbClr val="212121"/>
                </a:highlight>
                <a:latin typeface="Söhne"/>
              </a:rPr>
              <a:t>learning</a:t>
            </a:r>
            <a:r>
              <a:rPr lang="es-ES" b="0" i="0" dirty="0">
                <a:solidFill>
                  <a:srgbClr val="ECECEC"/>
                </a:solidFill>
                <a:effectLst/>
                <a:highlight>
                  <a:srgbClr val="212121"/>
                </a:highlight>
                <a:latin typeface="Söhne"/>
              </a:rPr>
              <a:t>:</a:t>
            </a:r>
          </a:p>
          <a:p>
            <a:pPr marL="742950" lvl="1" indent="-285750" algn="l">
              <a:buFont typeface="+mj-lt"/>
              <a:buAutoNum type="arabicPeriod"/>
            </a:pPr>
            <a:r>
              <a:rPr lang="es-ES" b="0" i="0" dirty="0">
                <a:solidFill>
                  <a:srgbClr val="ECECEC"/>
                </a:solidFill>
                <a:effectLst/>
                <a:highlight>
                  <a:srgbClr val="212121"/>
                </a:highlight>
                <a:latin typeface="Söhne"/>
              </a:rPr>
              <a:t>En Q-</a:t>
            </a:r>
            <a:r>
              <a:rPr lang="es-ES" b="0" i="0" dirty="0" err="1">
                <a:solidFill>
                  <a:srgbClr val="ECECEC"/>
                </a:solidFill>
                <a:effectLst/>
                <a:highlight>
                  <a:srgbClr val="212121"/>
                </a:highlight>
                <a:latin typeface="Söhne"/>
              </a:rPr>
              <a:t>learning</a:t>
            </a:r>
            <a:r>
              <a:rPr lang="es-ES" b="0" i="0" dirty="0">
                <a:solidFill>
                  <a:srgbClr val="ECECEC"/>
                </a:solidFill>
                <a:effectLst/>
                <a:highlight>
                  <a:srgbClr val="212121"/>
                </a:highlight>
                <a:latin typeface="Söhne"/>
              </a:rPr>
              <a:t>, se aprende una función de valor de acción, denotada como Q, que mapea un par estado-acción a un valor que representa la "calidad" de tomar esa acción en ese estado.</a:t>
            </a:r>
          </a:p>
          <a:p>
            <a:pPr marL="742950" lvl="1" indent="-285750" algn="l">
              <a:buFont typeface="+mj-lt"/>
              <a:buAutoNum type="arabicPeriod"/>
            </a:pPr>
            <a:r>
              <a:rPr lang="es-ES" b="0" i="0" dirty="0">
                <a:solidFill>
                  <a:srgbClr val="ECECEC"/>
                </a:solidFill>
                <a:effectLst/>
                <a:highlight>
                  <a:srgbClr val="212121"/>
                </a:highlight>
                <a:latin typeface="Söhne"/>
              </a:rPr>
              <a:t>El objetivo es aprender la función Q óptima que maximiza la recompensa total esperada a largo plazo.</a:t>
            </a:r>
          </a:p>
          <a:p>
            <a:pPr marL="742950" lvl="1" indent="-285750" algn="l">
              <a:buFont typeface="+mj-lt"/>
              <a:buAutoNum type="arabicPeriod"/>
            </a:pPr>
            <a:r>
              <a:rPr lang="es-ES" b="0" i="0" dirty="0">
                <a:solidFill>
                  <a:srgbClr val="ECECEC"/>
                </a:solidFill>
                <a:effectLst/>
                <a:highlight>
                  <a:srgbClr val="212121"/>
                </a:highlight>
                <a:latin typeface="Söhne"/>
              </a:rPr>
              <a:t>Q-</a:t>
            </a:r>
            <a:r>
              <a:rPr lang="es-ES" b="0" i="0" dirty="0" err="1">
                <a:solidFill>
                  <a:srgbClr val="ECECEC"/>
                </a:solidFill>
                <a:effectLst/>
                <a:highlight>
                  <a:srgbClr val="212121"/>
                </a:highlight>
                <a:latin typeface="Söhne"/>
              </a:rPr>
              <a:t>learning</a:t>
            </a:r>
            <a:r>
              <a:rPr lang="es-ES" b="0" i="0" dirty="0">
                <a:solidFill>
                  <a:srgbClr val="ECECEC"/>
                </a:solidFill>
                <a:effectLst/>
                <a:highlight>
                  <a:srgbClr val="212121"/>
                </a:highlight>
                <a:latin typeface="Söhne"/>
              </a:rPr>
              <a:t> utiliza un enfoque de aprendizaje de valor de acción, lo que significa que aprende directamente la función Q independientemente de la política.</a:t>
            </a:r>
          </a:p>
          <a:p>
            <a:pPr marL="742950" lvl="1" indent="-285750" algn="l">
              <a:buFont typeface="+mj-lt"/>
              <a:buAutoNum type="arabicPeriod"/>
            </a:pPr>
            <a:r>
              <a:rPr lang="es-ES" b="0" i="0" dirty="0">
                <a:solidFill>
                  <a:srgbClr val="ECECEC"/>
                </a:solidFill>
                <a:effectLst/>
                <a:highlight>
                  <a:srgbClr val="212121"/>
                </a:highlight>
                <a:latin typeface="Söhne"/>
              </a:rPr>
              <a:t>Es un método de aprendizaje off-</a:t>
            </a:r>
            <a:r>
              <a:rPr lang="es-ES" b="0" i="0" dirty="0" err="1">
                <a:solidFill>
                  <a:srgbClr val="ECECEC"/>
                </a:solidFill>
                <a:effectLst/>
                <a:highlight>
                  <a:srgbClr val="212121"/>
                </a:highlight>
                <a:latin typeface="Söhne"/>
              </a:rPr>
              <a:t>policy</a:t>
            </a:r>
            <a:r>
              <a:rPr lang="es-ES" b="0" i="0" dirty="0">
                <a:solidFill>
                  <a:srgbClr val="ECECEC"/>
                </a:solidFill>
                <a:effectLst/>
                <a:highlight>
                  <a:srgbClr val="212121"/>
                </a:highlight>
                <a:latin typeface="Söhne"/>
              </a:rPr>
              <a:t>, lo que significa que puede aprender de las acciones realizadas por una política diferente a la que está siendo seguida.</a:t>
            </a:r>
          </a:p>
          <a:p>
            <a:pPr algn="l">
              <a:buFont typeface="+mj-lt"/>
              <a:buAutoNum type="arabicPeriod"/>
            </a:pPr>
            <a:r>
              <a:rPr lang="es-ES" b="1" i="0" dirty="0">
                <a:solidFill>
                  <a:srgbClr val="ECECEC"/>
                </a:solidFill>
                <a:effectLst/>
                <a:highlight>
                  <a:srgbClr val="212121"/>
                </a:highlight>
                <a:latin typeface="Söhne"/>
              </a:rPr>
              <a:t>Algoritmos basados en gradientes de políticas</a:t>
            </a:r>
            <a:r>
              <a:rPr lang="es-ES" b="0" i="0" dirty="0">
                <a:solidFill>
                  <a:srgbClr val="ECECEC"/>
                </a:solidFill>
                <a:effectLst/>
                <a:highlight>
                  <a:srgbClr val="212121"/>
                </a:highlight>
                <a:latin typeface="Söhne"/>
              </a:rPr>
              <a:t>:</a:t>
            </a:r>
          </a:p>
          <a:p>
            <a:pPr marL="742950" lvl="1" indent="-285750" algn="l">
              <a:buFont typeface="+mj-lt"/>
              <a:buAutoNum type="arabicPeriod"/>
            </a:pPr>
            <a:r>
              <a:rPr lang="es-ES" b="0" i="0" dirty="0">
                <a:solidFill>
                  <a:srgbClr val="ECECEC"/>
                </a:solidFill>
                <a:effectLst/>
                <a:highlight>
                  <a:srgbClr val="212121"/>
                </a:highlight>
                <a:latin typeface="Söhne"/>
              </a:rPr>
              <a:t>Estos algoritmos aprenden directamente la política óptima en lugar de aprender una función de valor de acción.</a:t>
            </a:r>
          </a:p>
          <a:p>
            <a:pPr marL="742950" lvl="1" indent="-285750" algn="l">
              <a:buFont typeface="+mj-lt"/>
              <a:buAutoNum type="arabicPeriod"/>
            </a:pPr>
            <a:r>
              <a:rPr lang="es-ES" b="0" i="0" dirty="0">
                <a:solidFill>
                  <a:srgbClr val="ECECEC"/>
                </a:solidFill>
                <a:effectLst/>
                <a:highlight>
                  <a:srgbClr val="212121"/>
                </a:highlight>
                <a:latin typeface="Söhne"/>
              </a:rPr>
              <a:t>Utilizan un enfoque de gradiente descendente para ajustar los parámetros de la política con el fin de maximizar la recompensa total esperada.</a:t>
            </a:r>
          </a:p>
          <a:p>
            <a:pPr marL="742950" lvl="1" indent="-285750" algn="l">
              <a:buFont typeface="+mj-lt"/>
              <a:buAutoNum type="arabicPeriod"/>
            </a:pPr>
            <a:r>
              <a:rPr lang="es-ES" b="0" i="0" dirty="0">
                <a:solidFill>
                  <a:srgbClr val="ECECEC"/>
                </a:solidFill>
                <a:effectLst/>
                <a:highlight>
                  <a:srgbClr val="212121"/>
                </a:highlight>
                <a:latin typeface="Söhne"/>
              </a:rPr>
              <a:t>La política se representa generalmente como una distribución de probabilidad sobre las acciones en cada estado.</a:t>
            </a:r>
          </a:p>
          <a:p>
            <a:pPr marL="742950" lvl="1" indent="-285750" algn="l">
              <a:buFont typeface="+mj-lt"/>
              <a:buAutoNum type="arabicPeriod"/>
            </a:pPr>
            <a:r>
              <a:rPr lang="es-ES" b="0" i="0" dirty="0">
                <a:solidFill>
                  <a:srgbClr val="ECECEC"/>
                </a:solidFill>
                <a:effectLst/>
                <a:highlight>
                  <a:srgbClr val="212121"/>
                </a:highlight>
                <a:latin typeface="Söhne"/>
              </a:rPr>
              <a:t>Los algoritmos basados en gradientes de políticas pueden ser </a:t>
            </a:r>
            <a:r>
              <a:rPr lang="es-ES" b="0" i="0" dirty="0" err="1">
                <a:solidFill>
                  <a:srgbClr val="ECECEC"/>
                </a:solidFill>
                <a:effectLst/>
                <a:highlight>
                  <a:srgbClr val="212121"/>
                </a:highlight>
                <a:latin typeface="Söhne"/>
              </a:rPr>
              <a:t>on-policy</a:t>
            </a:r>
            <a:r>
              <a:rPr lang="es-ES" b="0" i="0" dirty="0">
                <a:solidFill>
                  <a:srgbClr val="ECECEC"/>
                </a:solidFill>
                <a:effectLst/>
                <a:highlight>
                  <a:srgbClr val="212121"/>
                </a:highlight>
                <a:latin typeface="Söhne"/>
              </a:rPr>
              <a:t> o off-</a:t>
            </a:r>
            <a:r>
              <a:rPr lang="es-ES" b="0" i="0" dirty="0" err="1">
                <a:solidFill>
                  <a:srgbClr val="ECECEC"/>
                </a:solidFill>
                <a:effectLst/>
                <a:highlight>
                  <a:srgbClr val="212121"/>
                </a:highlight>
                <a:latin typeface="Söhne"/>
              </a:rPr>
              <a:t>policy</a:t>
            </a:r>
            <a:r>
              <a:rPr lang="es-ES" b="0" i="0" dirty="0">
                <a:solidFill>
                  <a:srgbClr val="ECECEC"/>
                </a:solidFill>
                <a:effectLst/>
                <a:highlight>
                  <a:srgbClr val="212121"/>
                </a:highlight>
                <a:latin typeface="Söhne"/>
              </a:rPr>
              <a:t>, dependiendo de si actualizan la política en función de las acciones realizadas por la misma política (</a:t>
            </a:r>
            <a:r>
              <a:rPr lang="es-ES" b="0" i="0" dirty="0" err="1">
                <a:solidFill>
                  <a:srgbClr val="ECECEC"/>
                </a:solidFill>
                <a:effectLst/>
                <a:highlight>
                  <a:srgbClr val="212121"/>
                </a:highlight>
                <a:latin typeface="Söhne"/>
              </a:rPr>
              <a:t>on-policy</a:t>
            </a:r>
            <a:r>
              <a:rPr lang="es-ES" b="0" i="0" dirty="0">
                <a:solidFill>
                  <a:srgbClr val="ECECEC"/>
                </a:solidFill>
                <a:effectLst/>
                <a:highlight>
                  <a:srgbClr val="212121"/>
                </a:highlight>
                <a:latin typeface="Söhne"/>
              </a:rPr>
              <a:t>) o por otra política (off-</a:t>
            </a:r>
            <a:r>
              <a:rPr lang="es-ES" b="0" i="0" dirty="0" err="1">
                <a:solidFill>
                  <a:srgbClr val="ECECEC"/>
                </a:solidFill>
                <a:effectLst/>
                <a:highlight>
                  <a:srgbClr val="212121"/>
                </a:highlight>
                <a:latin typeface="Söhne"/>
              </a:rPr>
              <a:t>policy</a:t>
            </a:r>
            <a:r>
              <a:rPr lang="es-ES" b="0" i="0" dirty="0">
                <a:solidFill>
                  <a:srgbClr val="ECECEC"/>
                </a:solidFill>
                <a:effectLst/>
                <a:highlight>
                  <a:srgbClr val="212121"/>
                </a:highlight>
                <a:latin typeface="Söhne"/>
              </a:rPr>
              <a:t>).</a:t>
            </a:r>
          </a:p>
          <a:p>
            <a:pPr>
              <a:buFont typeface="+mj-lt"/>
              <a:buNone/>
            </a:pPr>
            <a:endParaRPr lang="es-ES" b="1" dirty="0">
              <a:effectLst/>
            </a:endParaRPr>
          </a:p>
          <a:p>
            <a:pPr>
              <a:buFont typeface="+mj-lt"/>
              <a:buNone/>
            </a:pPr>
            <a:endParaRPr lang="es-ES" b="1" dirty="0">
              <a:effectLst/>
            </a:endParaRPr>
          </a:p>
          <a:p>
            <a:pPr>
              <a:buFont typeface="+mj-lt"/>
              <a:buNone/>
            </a:pPr>
            <a:r>
              <a:rPr lang="es-ES" b="1" i="0" dirty="0">
                <a:solidFill>
                  <a:srgbClr val="ECECEC"/>
                </a:solidFill>
                <a:effectLst/>
                <a:latin typeface="Söhne"/>
              </a:rPr>
              <a:t>La ejecución de un episodio completo en el modelo TD3 (Twin Delayed Deep </a:t>
            </a:r>
            <a:r>
              <a:rPr lang="es-ES" b="1" i="0" dirty="0" err="1">
                <a:solidFill>
                  <a:srgbClr val="ECECEC"/>
                </a:solidFill>
                <a:effectLst/>
                <a:latin typeface="Söhne"/>
              </a:rPr>
              <a:t>Deterministic</a:t>
            </a:r>
            <a:r>
              <a:rPr lang="es-ES" b="1" i="0" dirty="0">
                <a:solidFill>
                  <a:srgbClr val="ECECEC"/>
                </a:solidFill>
                <a:effectLst/>
                <a:latin typeface="Söhne"/>
              </a:rPr>
              <a:t> </a:t>
            </a:r>
            <a:r>
              <a:rPr lang="es-ES" b="1" i="0" dirty="0" err="1">
                <a:solidFill>
                  <a:srgbClr val="ECECEC"/>
                </a:solidFill>
                <a:effectLst/>
                <a:latin typeface="Söhne"/>
              </a:rPr>
              <a:t>Policy</a:t>
            </a:r>
            <a:r>
              <a:rPr lang="es-ES" b="1" i="0" dirty="0">
                <a:solidFill>
                  <a:srgbClr val="ECECEC"/>
                </a:solidFill>
                <a:effectLst/>
                <a:latin typeface="Söhne"/>
              </a:rPr>
              <a:t> </a:t>
            </a:r>
            <a:r>
              <a:rPr lang="es-ES" b="1" i="0" dirty="0" err="1">
                <a:solidFill>
                  <a:srgbClr val="ECECEC"/>
                </a:solidFill>
                <a:effectLst/>
                <a:latin typeface="Söhne"/>
              </a:rPr>
              <a:t>Gradient</a:t>
            </a:r>
            <a:r>
              <a:rPr lang="es-ES" b="1" i="0" dirty="0">
                <a:solidFill>
                  <a:srgbClr val="ECECEC"/>
                </a:solidFill>
                <a:effectLst/>
                <a:latin typeface="Söhne"/>
              </a:rPr>
              <a:t>) es necesaria debido a su naturaleza sin políticas.  (Desde un estado determinado se aplica una acción y llegamos a otro estado): </a:t>
            </a:r>
            <a:r>
              <a:rPr lang="es-ES" b="0" i="0" dirty="0">
                <a:solidFill>
                  <a:srgbClr val="ECECEC"/>
                </a:solidFill>
                <a:effectLst/>
                <a:latin typeface="Söhne"/>
              </a:rPr>
              <a:t>En el TD3, el aprendizaje se basa en la optimización de los valores Q, y particularmente en el uso de la experiencia de repetición, de la cual se extraen transiciones para mejorar el modelo. Al ejecutar un episodio completo, se pueden acumular una gran cantidad de transiciones en la memoria de experiencia de repetición, lo que permite al modelo aprender de manera más efectiva al tener acceso a una variedad de situaciones y decisiones tomadas en el entorno</a:t>
            </a:r>
            <a:endParaRPr lang="es-ES" b="1" dirty="0">
              <a:effectLst/>
            </a:endParaRPr>
          </a:p>
          <a:p>
            <a:pPr>
              <a:buFont typeface="+mj-lt"/>
              <a:buNone/>
            </a:pPr>
            <a:endParaRPr lang="es-ES" b="1" dirty="0">
              <a:effectLst/>
            </a:endParaRPr>
          </a:p>
          <a:p>
            <a:pPr algn="l">
              <a:buFont typeface="+mj-lt"/>
              <a:buAutoNum type="arabicPeriod"/>
            </a:pPr>
            <a:r>
              <a:rPr lang="es-ES" b="1" i="0" dirty="0">
                <a:solidFill>
                  <a:srgbClr val="ECECEC"/>
                </a:solidFill>
                <a:effectLst/>
                <a:latin typeface="Söhne"/>
              </a:rPr>
              <a:t>Diferencias Temporales (TD)</a:t>
            </a:r>
            <a:r>
              <a:rPr lang="es-ES" b="0" i="0" dirty="0">
                <a:solidFill>
                  <a:srgbClr val="ECECEC"/>
                </a:solidFill>
                <a:effectLst/>
                <a:latin typeface="Söhne"/>
              </a:rPr>
              <a:t>: </a:t>
            </a:r>
            <a:r>
              <a:rPr lang="es-ES" b="1" i="0" dirty="0">
                <a:solidFill>
                  <a:srgbClr val="ECECEC"/>
                </a:solidFill>
                <a:effectLst/>
                <a:latin typeface="Söhne"/>
              </a:rPr>
              <a:t>Más cercano a las Diferencias Temporales </a:t>
            </a:r>
            <a:r>
              <a:rPr lang="es-ES" b="0" i="0" dirty="0">
                <a:solidFill>
                  <a:srgbClr val="ECECEC"/>
                </a:solidFill>
                <a:effectLst/>
                <a:latin typeface="Söhne"/>
              </a:rPr>
              <a:t>(TD) en DDPG.  Este método c</a:t>
            </a:r>
            <a:r>
              <a:rPr lang="es-ES" b="1" i="0" dirty="0">
                <a:solidFill>
                  <a:srgbClr val="ECECEC"/>
                </a:solidFill>
                <a:effectLst/>
                <a:latin typeface="Söhne"/>
              </a:rPr>
              <a:t>alcula el error entre estimaciones actuales y anteriores del valor Q para actualizar los parámetros de la red neuronal mediante descenso de gradiente</a:t>
            </a:r>
            <a:r>
              <a:rPr lang="es-ES" b="0" i="0" dirty="0">
                <a:solidFill>
                  <a:srgbClr val="ECECEC"/>
                </a:solidFill>
                <a:effectLst/>
                <a:latin typeface="Söhne"/>
              </a:rPr>
              <a:t>. Es importante destacar que </a:t>
            </a:r>
            <a:r>
              <a:rPr lang="es-ES" b="1" i="0" dirty="0">
                <a:solidFill>
                  <a:srgbClr val="ECECEC"/>
                </a:solidFill>
                <a:effectLst/>
                <a:latin typeface="Söhne"/>
              </a:rPr>
              <a:t>TD3 es una mejora del DDPG original que introduce técnicas como el uso de dos redes críticas y una política de ruido objetivo para mejorar la estabilidad y el rendimiento del algoritmo</a:t>
            </a:r>
            <a:r>
              <a:rPr lang="es-ES" b="0" i="0" dirty="0">
                <a:solidFill>
                  <a:srgbClr val="ECECEC"/>
                </a:solidFill>
                <a:effectLst/>
                <a:latin typeface="Söhne"/>
              </a:rPr>
              <a:t>.</a:t>
            </a:r>
          </a:p>
          <a:p>
            <a:pPr algn="l">
              <a:buFont typeface="+mj-lt"/>
              <a:buAutoNum type="arabicPeriod"/>
            </a:pPr>
            <a:endParaRPr lang="es-ES" b="0" i="0" dirty="0">
              <a:solidFill>
                <a:srgbClr val="ECECEC"/>
              </a:solidFill>
              <a:effectLst/>
              <a:latin typeface="Söhne"/>
            </a:endParaRPr>
          </a:p>
          <a:p>
            <a:pPr algn="l">
              <a:buFont typeface="+mj-lt"/>
              <a:buAutoNum type="arabicPeriod"/>
            </a:pPr>
            <a:r>
              <a:rPr lang="es-ES" b="1" i="0" dirty="0">
                <a:solidFill>
                  <a:srgbClr val="ECECEC"/>
                </a:solidFill>
                <a:effectLst/>
                <a:latin typeface="Söhne"/>
              </a:rPr>
              <a:t>Programación Dinámica (DP)</a:t>
            </a:r>
            <a:r>
              <a:rPr lang="es-ES" b="0" i="0" dirty="0">
                <a:solidFill>
                  <a:srgbClr val="ECECEC"/>
                </a:solidFill>
                <a:effectLst/>
                <a:latin typeface="Söhne"/>
              </a:rPr>
              <a:t>: Si bien es cierto que DDPG puede considerarse un método de Programación Dinámica en el sentido de que optimiza una política de acción, la comparación con enfoques clásicos de Programación Dinámica podría ser matizada. La principal diferencia radica en que DDPG aprende directamente de la interacción con el entorno sin requerir un modelo completo del mismo, a diferencia de los enfoques clásicos de Programación Dinámica que suelen necesitar dicho modelo. Por lo tanto, mientras DDPG optimiza una política de acción, lo hace de manera más directa y sin un modelo completo del entorno.</a:t>
            </a:r>
          </a:p>
          <a:p>
            <a:endParaRPr lang="es-ES" dirty="0">
              <a:effectLst/>
            </a:endParaRPr>
          </a:p>
          <a:p>
            <a:pPr algn="l">
              <a:buFont typeface="+mj-lt"/>
              <a:buAutoNum type="arabicPeriod"/>
            </a:pPr>
            <a:r>
              <a:rPr lang="es-ES" b="1" i="0" dirty="0">
                <a:solidFill>
                  <a:srgbClr val="ECECEC"/>
                </a:solidFill>
                <a:effectLst/>
                <a:latin typeface="Söhne"/>
              </a:rPr>
              <a:t>Entorno (</a:t>
            </a:r>
            <a:r>
              <a:rPr lang="es-ES" b="1" i="0" dirty="0" err="1">
                <a:solidFill>
                  <a:srgbClr val="ECECEC"/>
                </a:solidFill>
                <a:effectLst/>
                <a:latin typeface="Söhne"/>
              </a:rPr>
              <a:t>Environment</a:t>
            </a:r>
            <a:r>
              <a:rPr lang="es-ES" b="1" i="0" dirty="0">
                <a:solidFill>
                  <a:srgbClr val="ECECEC"/>
                </a:solidFill>
                <a:effectLst/>
                <a:latin typeface="Söhne"/>
              </a:rPr>
              <a:t>)</a:t>
            </a:r>
            <a:r>
              <a:rPr lang="es-ES" b="0" i="0" dirty="0">
                <a:solidFill>
                  <a:srgbClr val="ECECEC"/>
                </a:solidFill>
                <a:effectLst/>
                <a:latin typeface="Söhne"/>
              </a:rPr>
              <a:t>:</a:t>
            </a:r>
          </a:p>
          <a:p>
            <a:pPr marL="742950" lvl="1" indent="-285750" algn="l">
              <a:buFont typeface="+mj-lt"/>
              <a:buAutoNum type="arabicPeriod"/>
            </a:pPr>
            <a:r>
              <a:rPr lang="es-ES" b="0" i="0" dirty="0">
                <a:solidFill>
                  <a:srgbClr val="ECECEC"/>
                </a:solidFill>
                <a:effectLst/>
                <a:latin typeface="Söhne"/>
              </a:rPr>
              <a:t>El entorno HumanoidBulletEnv-v0 proporciona un simulador físico 3D donde un agente humanoide puede interactuar con su entorno.</a:t>
            </a:r>
          </a:p>
          <a:p>
            <a:pPr marL="742950" lvl="1" indent="-285750" algn="l">
              <a:buFont typeface="+mj-lt"/>
              <a:buAutoNum type="arabicPeriod"/>
            </a:pPr>
            <a:r>
              <a:rPr lang="es-ES" b="0" i="0" dirty="0">
                <a:solidFill>
                  <a:srgbClr val="ECECEC"/>
                </a:solidFill>
                <a:effectLst/>
                <a:latin typeface="Söhne"/>
              </a:rPr>
              <a:t>El objetivo es que el agente humanoide aprenda a caminar de manera eficiente y sin caerse.</a:t>
            </a:r>
          </a:p>
          <a:p>
            <a:pPr algn="l">
              <a:buFont typeface="+mj-lt"/>
              <a:buAutoNum type="arabicPeriod"/>
            </a:pPr>
            <a:r>
              <a:rPr lang="es-ES" b="1" i="0" dirty="0">
                <a:solidFill>
                  <a:srgbClr val="ECECEC"/>
                </a:solidFill>
                <a:effectLst/>
                <a:latin typeface="Söhne"/>
              </a:rPr>
              <a:t>Acciones</a:t>
            </a:r>
            <a:r>
              <a:rPr lang="es-ES" b="0" i="0" dirty="0">
                <a:solidFill>
                  <a:srgbClr val="ECECEC"/>
                </a:solidFill>
                <a:effectLst/>
                <a:latin typeface="Söhne"/>
              </a:rPr>
              <a:t>:</a:t>
            </a:r>
          </a:p>
          <a:p>
            <a:pPr marL="742950" lvl="1" indent="-285750" algn="l">
              <a:buFont typeface="+mj-lt"/>
              <a:buAutoNum type="arabicPeriod"/>
            </a:pPr>
            <a:r>
              <a:rPr lang="es-ES" b="0" i="0" dirty="0">
                <a:solidFill>
                  <a:srgbClr val="ECECEC"/>
                </a:solidFill>
                <a:effectLst/>
                <a:latin typeface="Söhne"/>
              </a:rPr>
              <a:t>Las acciones que el agente puede tomar son continuas y representan las fuerzas que se aplican a las articulaciones del humanoide para controlar su movimiento.</a:t>
            </a:r>
          </a:p>
          <a:p>
            <a:pPr marL="742950" lvl="1" indent="-285750" algn="l">
              <a:buFont typeface="+mj-lt"/>
              <a:buAutoNum type="arabicPeriod"/>
            </a:pPr>
            <a:r>
              <a:rPr lang="es-ES" b="0" i="0" dirty="0">
                <a:solidFill>
                  <a:srgbClr val="ECECEC"/>
                </a:solidFill>
                <a:effectLst/>
                <a:latin typeface="Söhne"/>
              </a:rPr>
              <a:t>Las acciones típicas pueden incluir acelerar las piernas hacia adelante, hacia atrás, rotar las caderas, etc.</a:t>
            </a:r>
          </a:p>
          <a:p>
            <a:pPr algn="l">
              <a:buFont typeface="+mj-lt"/>
              <a:buAutoNum type="arabicPeriod"/>
            </a:pPr>
            <a:r>
              <a:rPr lang="es-ES" b="1" i="0" dirty="0">
                <a:solidFill>
                  <a:srgbClr val="ECECEC"/>
                </a:solidFill>
                <a:effectLst/>
                <a:latin typeface="Söhne"/>
              </a:rPr>
              <a:t>Estados</a:t>
            </a:r>
            <a:r>
              <a:rPr lang="es-ES" b="0" i="0" dirty="0">
                <a:solidFill>
                  <a:srgbClr val="ECECEC"/>
                </a:solidFill>
                <a:effectLst/>
                <a:latin typeface="Söhne"/>
              </a:rPr>
              <a:t>:</a:t>
            </a:r>
          </a:p>
          <a:p>
            <a:pPr marL="742950" lvl="1" indent="-285750" algn="l">
              <a:buFont typeface="+mj-lt"/>
              <a:buAutoNum type="arabicPeriod"/>
            </a:pPr>
            <a:r>
              <a:rPr lang="es-ES" b="0" i="0" dirty="0">
                <a:solidFill>
                  <a:srgbClr val="ECECEC"/>
                </a:solidFill>
                <a:effectLst/>
                <a:latin typeface="Söhne"/>
              </a:rPr>
              <a:t>Los estados del entorno incluyen información sobre la posición, velocidad y orientación de las diversas partes del cuerpo del humanoide, así como información sobre su entorno circundante.</a:t>
            </a:r>
          </a:p>
          <a:p>
            <a:pPr marL="742950" lvl="1" indent="-285750" algn="l">
              <a:buFont typeface="+mj-lt"/>
              <a:buAutoNum type="arabicPeriod"/>
            </a:pPr>
            <a:r>
              <a:rPr lang="es-ES" b="0" i="0" dirty="0">
                <a:solidFill>
                  <a:srgbClr val="ECECEC"/>
                </a:solidFill>
                <a:effectLst/>
                <a:latin typeface="Söhne"/>
              </a:rPr>
              <a:t>Estos estados son proporcionados por el entorno y se utilizan como entradas para la red neuronal del agente.</a:t>
            </a:r>
          </a:p>
          <a:p>
            <a:pPr algn="l">
              <a:buFont typeface="+mj-lt"/>
              <a:buAutoNum type="arabicPeriod"/>
            </a:pPr>
            <a:r>
              <a:rPr lang="es-ES" b="0" i="0" dirty="0">
                <a:solidFill>
                  <a:srgbClr val="FFFFFF"/>
                </a:solidFill>
                <a:effectLst/>
                <a:latin typeface="Söhne"/>
              </a:rPr>
              <a:t> Recompensa:</a:t>
            </a:r>
          </a:p>
          <a:p>
            <a:pPr algn="l">
              <a:buFont typeface="+mj-lt"/>
              <a:buNone/>
            </a:pPr>
            <a:br>
              <a:rPr lang="es-ES" b="0" i="0" dirty="0">
                <a:solidFill>
                  <a:srgbClr val="FFFFFF"/>
                </a:solidFill>
                <a:effectLst/>
                <a:latin typeface="Söhne"/>
              </a:rPr>
            </a:br>
            <a:r>
              <a:rPr lang="es-ES" b="0" i="0" dirty="0">
                <a:solidFill>
                  <a:srgbClr val="FFFFFF"/>
                </a:solidFill>
                <a:effectLst/>
                <a:latin typeface="Söhne"/>
              </a:rPr>
              <a:t>4.1 </a:t>
            </a:r>
            <a:r>
              <a:rPr lang="es-ES" b="1" i="0" dirty="0">
                <a:solidFill>
                  <a:srgbClr val="ECECEC"/>
                </a:solidFill>
                <a:effectLst/>
                <a:latin typeface="Söhne"/>
              </a:rPr>
              <a:t>Mantenerse en pie</a:t>
            </a:r>
            <a:r>
              <a:rPr lang="es-ES" b="0" i="0" dirty="0">
                <a:solidFill>
                  <a:srgbClr val="ECECEC"/>
                </a:solidFill>
                <a:effectLst/>
                <a:latin typeface="Söhne"/>
              </a:rPr>
              <a:t>: La principal tarea del agente es mantenerse en pie y evitar caer. Por lo tanto, la recompensa suele estar vinculada al tiempo que el agente logra permanecer de pie sin caerse. Se puede otorgar una recompensa positiva por cada paso de tiempo en el que el agente se mantenga erguido</a:t>
            </a:r>
          </a:p>
          <a:p>
            <a:pPr algn="l">
              <a:buFont typeface="+mj-lt"/>
              <a:buNone/>
            </a:pPr>
            <a:r>
              <a:rPr lang="es-ES" b="0" i="0" dirty="0">
                <a:solidFill>
                  <a:srgbClr val="FFFFFF"/>
                </a:solidFill>
                <a:effectLst/>
                <a:latin typeface="Söhne"/>
              </a:rPr>
              <a:t>4.2 </a:t>
            </a:r>
            <a:r>
              <a:rPr lang="es-ES" b="1" i="0" dirty="0">
                <a:solidFill>
                  <a:srgbClr val="ECECEC"/>
                </a:solidFill>
                <a:effectLst/>
                <a:latin typeface="Söhne"/>
              </a:rPr>
              <a:t>Progresión hacia adelante</a:t>
            </a:r>
            <a:r>
              <a:rPr lang="es-ES" b="0" i="0" dirty="0">
                <a:solidFill>
                  <a:srgbClr val="ECECEC"/>
                </a:solidFill>
                <a:effectLst/>
                <a:latin typeface="Söhne"/>
              </a:rPr>
              <a:t>: Además de mantenerse en pie, se puede incentivar al agente para que avance hacia adelante. Se podría otorgar una recompensa adicional por cada unidad de distancia que el agente se mueva hacia adelante sin caer.</a:t>
            </a:r>
          </a:p>
          <a:p>
            <a:pPr algn="l">
              <a:buFont typeface="+mj-lt"/>
              <a:buNone/>
            </a:pPr>
            <a:r>
              <a:rPr lang="es-ES" b="0" i="0" dirty="0">
                <a:solidFill>
                  <a:srgbClr val="FFFFFF"/>
                </a:solidFill>
                <a:effectLst/>
                <a:latin typeface="Söhne"/>
              </a:rPr>
              <a:t>4.3 </a:t>
            </a:r>
            <a:r>
              <a:rPr lang="es-ES" b="1" i="0" dirty="0">
                <a:solidFill>
                  <a:srgbClr val="ECECEC"/>
                </a:solidFill>
                <a:effectLst/>
                <a:latin typeface="Söhne"/>
              </a:rPr>
              <a:t>Movimiento suave y natural</a:t>
            </a:r>
            <a:r>
              <a:rPr lang="es-ES" b="0" i="0" dirty="0">
                <a:solidFill>
                  <a:srgbClr val="ECECEC"/>
                </a:solidFill>
                <a:effectLst/>
                <a:latin typeface="Söhne"/>
              </a:rPr>
              <a:t>: Se puede penalizar el movimiento brusco o antinatural del agente. Esto significa que la recompensa podría disminuir si el agente realiza movimientos irregulares o poco naturales, como movimientos repentinos de las articulaciones.</a:t>
            </a:r>
          </a:p>
          <a:p>
            <a:pPr algn="l">
              <a:buFont typeface="+mj-lt"/>
              <a:buNone/>
            </a:pPr>
            <a:r>
              <a:rPr lang="es-ES" b="0" i="0" dirty="0">
                <a:solidFill>
                  <a:srgbClr val="FFFFFF"/>
                </a:solidFill>
                <a:effectLst/>
                <a:latin typeface="Söhne"/>
              </a:rPr>
              <a:t>4.4 </a:t>
            </a:r>
            <a:r>
              <a:rPr lang="es-ES" b="1" i="0" dirty="0">
                <a:solidFill>
                  <a:srgbClr val="ECECEC"/>
                </a:solidFill>
                <a:effectLst/>
                <a:latin typeface="Söhne"/>
              </a:rPr>
              <a:t>Eficiencia energética</a:t>
            </a:r>
            <a:r>
              <a:rPr lang="es-ES" b="0" i="0" dirty="0">
                <a:solidFill>
                  <a:srgbClr val="ECECEC"/>
                </a:solidFill>
                <a:effectLst/>
                <a:latin typeface="Söhne"/>
              </a:rPr>
              <a:t>: En algunos casos, se puede premiar al agente por usar menos energía para mantenerse en pie y moverse. Esto puede estar relacionado con la estabilidad y la eficacia en la utilización de recursos.</a:t>
            </a:r>
          </a:p>
          <a:p>
            <a:pPr algn="l"/>
            <a:r>
              <a:rPr lang="es-ES" b="0" i="0" dirty="0">
                <a:solidFill>
                  <a:srgbClr val="ECECEC"/>
                </a:solidFill>
                <a:effectLst/>
                <a:latin typeface="Söhne"/>
              </a:rPr>
              <a:t>En resumen, la recompensa en el entorno del Humanoide se diseña para fomentar un movimiento estable, natural y eficiente del agente, centrándose en su capacidad para mantenerse en pie y avanzar sin caerse. Las implementaciones específicas pueden variar, pero estos principios suelen guiar el cálculo de la recompensa en este tipo de entornos de aprendizaje por refuerzo.</a:t>
            </a:r>
          </a:p>
          <a:p>
            <a:pPr algn="l"/>
            <a:endParaRPr lang="es-ES" b="0" i="0" dirty="0">
              <a:solidFill>
                <a:srgbClr val="ECECEC"/>
              </a:solidFill>
              <a:effectLst/>
              <a:latin typeface="Söhne"/>
            </a:endParaRPr>
          </a:p>
          <a:p>
            <a:pPr algn="l"/>
            <a:endParaRPr lang="es-ES" b="0" i="0" dirty="0">
              <a:solidFill>
                <a:srgbClr val="ECECEC"/>
              </a:solidFill>
              <a:effectLst/>
              <a:latin typeface="Söhne"/>
            </a:endParaRPr>
          </a:p>
          <a:p>
            <a:pPr algn="l"/>
            <a:endParaRPr lang="es-ES" b="0" i="0" dirty="0">
              <a:solidFill>
                <a:srgbClr val="ECECEC"/>
              </a:solidFill>
              <a:effectLst/>
              <a:latin typeface="Söhne"/>
            </a:endParaRP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a:t>
            </a:fld>
            <a:endParaRPr lang="es-CO" dirty="0"/>
          </a:p>
        </p:txBody>
      </p:sp>
    </p:spTree>
    <p:extLst>
      <p:ext uri="{BB962C8B-B14F-4D97-AF65-F5344CB8AC3E}">
        <p14:creationId xmlns:p14="http://schemas.microsoft.com/office/powerpoint/2010/main" val="203492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25000" lnSpcReduction="20000"/>
          </a:bodyPr>
          <a:lstStyle/>
          <a:p>
            <a:pPr>
              <a:buFont typeface="+mj-lt"/>
              <a:buNone/>
            </a:pPr>
            <a:r>
              <a:rPr lang="es-ES" b="1" i="0" dirty="0">
                <a:solidFill>
                  <a:srgbClr val="ECECEC"/>
                </a:solidFill>
                <a:effectLst/>
                <a:latin typeface="Söhne"/>
              </a:rPr>
              <a:t>El modelo Deep Q-</a:t>
            </a:r>
            <a:r>
              <a:rPr lang="es-ES" b="1" i="0" dirty="0" err="1">
                <a:solidFill>
                  <a:srgbClr val="ECECEC"/>
                </a:solidFill>
                <a:effectLst/>
                <a:latin typeface="Söhne"/>
              </a:rPr>
              <a:t>learning</a:t>
            </a:r>
            <a:r>
              <a:rPr lang="es-ES" b="1" i="0" dirty="0">
                <a:solidFill>
                  <a:srgbClr val="ECECEC"/>
                </a:solidFill>
                <a:effectLst/>
                <a:latin typeface="Söhne"/>
              </a:rPr>
              <a:t> no es aplicable en el caso de acciones continúas debido a la complejidad asociada con la predicción y optimización de los valores de las acciones en un espacio continuo. En un entorno con acciones discretas, donde hay un número finito de acciones posibles, es relativamente simple predecir y encontrar la acción óptima. Sin embargo, en un espacio de acciones continuas, donde las acciones pueden tomar un conjunto infinito de valores, calcular el máximo se convierte en una tarea extremadamente compleja de optimización. Por lo tanto, el modelo de e-learning no resulta útil en este caso debido a la dificultad para manejar y optimizar acciones continuas.</a:t>
            </a:r>
          </a:p>
          <a:p>
            <a:pPr>
              <a:buFont typeface="+mj-lt"/>
              <a:buNone/>
            </a:pPr>
            <a:endParaRPr lang="es-ES" b="1" i="0" dirty="0">
              <a:solidFill>
                <a:srgbClr val="ECECEC"/>
              </a:solidFill>
              <a:effectLst/>
              <a:latin typeface="Söhne"/>
            </a:endParaRPr>
          </a:p>
          <a:p>
            <a:pPr algn="l"/>
            <a:r>
              <a:rPr lang="es-ES" b="1" i="0" dirty="0">
                <a:solidFill>
                  <a:srgbClr val="ECECEC"/>
                </a:solidFill>
                <a:effectLst/>
                <a:latin typeface="Söhne"/>
              </a:rPr>
              <a:t>Además, hemos dicho que es </a:t>
            </a:r>
            <a:r>
              <a:rPr lang="es-ES" b="1" i="0" dirty="0" err="1">
                <a:solidFill>
                  <a:srgbClr val="ECECEC"/>
                </a:solidFill>
                <a:effectLst/>
                <a:latin typeface="Söhne"/>
              </a:rPr>
              <a:t>Polírica</a:t>
            </a:r>
            <a:r>
              <a:rPr lang="es-ES" b="1" i="0" dirty="0">
                <a:solidFill>
                  <a:srgbClr val="ECECEC"/>
                </a:solidFill>
                <a:effectLst/>
                <a:latin typeface="Söhne"/>
              </a:rPr>
              <a:t> de gradientes: </a:t>
            </a:r>
            <a:r>
              <a:rPr lang="es-ES" b="0" i="0" u="none" dirty="0">
                <a:solidFill>
                  <a:srgbClr val="401B9C"/>
                </a:solidFill>
                <a:effectLst/>
                <a:latin typeface="Udemy Sans"/>
              </a:rPr>
              <a:t>Aprende a la vez los valores Q por un lado y en segundo lugar, aprende los pesos para el agente (</a:t>
            </a:r>
            <a:r>
              <a:rPr lang="es-ES" b="0" i="0" u="none" dirty="0">
                <a:solidFill>
                  <a:srgbClr val="2D2F31"/>
                </a:solidFill>
                <a:effectLst/>
                <a:latin typeface="Udemy Sans"/>
              </a:rPr>
              <a:t>política), que toma los estados como entrada y devuelve las acciones como salida.  Por tanto tenemos dos redes: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u="none" dirty="0">
                <a:solidFill>
                  <a:srgbClr val="2D2F31"/>
                </a:solidFill>
                <a:effectLst/>
                <a:latin typeface="Udemy Sans"/>
              </a:rPr>
              <a:t>                     - Modelo : aprende la política. </a:t>
            </a:r>
            <a:r>
              <a:rPr lang="es-ES" b="0" i="0" dirty="0">
                <a:solidFill>
                  <a:srgbClr val="2D2F31"/>
                </a:solidFill>
                <a:effectLst/>
                <a:latin typeface="Udemy Sans"/>
              </a:rPr>
              <a:t>Toma los estados como entrada y devolviendo como salida las acciones.</a:t>
            </a:r>
            <a:endParaRPr lang="es-ES" b="0" i="0" u="none" dirty="0">
              <a:solidFill>
                <a:srgbClr val="2D2F31"/>
              </a:solidFill>
              <a:effectLst/>
              <a:latin typeface="Udemy Sans"/>
            </a:endParaRPr>
          </a:p>
          <a:p>
            <a:pPr algn="l"/>
            <a:endParaRPr lang="es-ES" b="0" i="0" u="none" dirty="0">
              <a:solidFill>
                <a:srgbClr val="2D2F31"/>
              </a:solidFill>
              <a:effectLst/>
              <a:latin typeface="Udemy Sans"/>
            </a:endParaRPr>
          </a:p>
          <a:p>
            <a:pPr algn="l"/>
            <a:r>
              <a:rPr lang="es-ES" b="0" i="0" u="none" dirty="0">
                <a:solidFill>
                  <a:srgbClr val="2D2F31"/>
                </a:solidFill>
                <a:effectLst/>
                <a:latin typeface="Udemy Sans"/>
              </a:rPr>
              <a:t>                     - Target : Devuelve el Q óptimo que se pasa al modelo.</a:t>
            </a:r>
            <a:endParaRPr lang="es-ES" b="0" i="0" dirty="0">
              <a:solidFill>
                <a:srgbClr val="2D2F31"/>
              </a:solidFill>
              <a:effectLst/>
              <a:latin typeface="Udemy Sans"/>
            </a:endParaRPr>
          </a:p>
          <a:p>
            <a:pPr>
              <a:buFont typeface="+mj-lt"/>
              <a:buNone/>
            </a:pPr>
            <a:endParaRPr lang="es-ES" b="1" i="0" dirty="0">
              <a:solidFill>
                <a:srgbClr val="ECECEC"/>
              </a:solidFill>
              <a:effectLst/>
              <a:latin typeface="Söhne"/>
            </a:endParaRPr>
          </a:p>
          <a:p>
            <a:pPr>
              <a:buFont typeface="+mj-lt"/>
              <a:buNone/>
            </a:pPr>
            <a:r>
              <a:rPr lang="es-ES" b="1" i="0" dirty="0">
                <a:solidFill>
                  <a:srgbClr val="ECECEC"/>
                </a:solidFill>
                <a:effectLst/>
                <a:latin typeface="Söhne"/>
              </a:rPr>
              <a:t>                 1 aproximaciones : Actor –Crítico</a:t>
            </a:r>
          </a:p>
          <a:p>
            <a:pPr>
              <a:buFont typeface="+mj-lt"/>
              <a:buNone/>
            </a:pPr>
            <a:r>
              <a:rPr lang="es-ES" b="1" i="0" dirty="0">
                <a:solidFill>
                  <a:srgbClr val="ECECEC"/>
                </a:solidFill>
                <a:effectLst/>
                <a:latin typeface="Söhne"/>
              </a:rPr>
              <a:t>                                                 Actor: política – La acción que debe ser ejecutada</a:t>
            </a:r>
          </a:p>
          <a:p>
            <a:pPr>
              <a:buFont typeface="+mj-lt"/>
              <a:buNone/>
            </a:pPr>
            <a:r>
              <a:rPr lang="es-ES" b="1" i="0" dirty="0">
                <a:solidFill>
                  <a:srgbClr val="ECECEC"/>
                </a:solidFill>
                <a:effectLst/>
                <a:latin typeface="Söhne"/>
              </a:rPr>
              <a:t>                                                 Crítico: (acción/estado) – Calidad del resultado. Q óptimas para actualizar los parámetros del actor.</a:t>
            </a:r>
            <a:endParaRPr lang="es-ES" b="1" dirty="0">
              <a:effectLst/>
            </a:endParaRPr>
          </a:p>
          <a:p>
            <a:pPr>
              <a:buFont typeface="+mj-lt"/>
              <a:buNone/>
            </a:pPr>
            <a:endParaRPr lang="es-ES" b="1" dirty="0">
              <a:effectLst/>
            </a:endParaRPr>
          </a:p>
          <a:p>
            <a:pPr>
              <a:buFont typeface="+mj-lt"/>
              <a:buNone/>
            </a:pPr>
            <a:r>
              <a:rPr lang="es-ES" b="1" dirty="0">
                <a:effectLst/>
              </a:rPr>
              <a:t> </a:t>
            </a:r>
            <a:r>
              <a:rPr lang="es-ES" b="1" i="0" dirty="0">
                <a:solidFill>
                  <a:srgbClr val="2D2F31"/>
                </a:solidFill>
                <a:effectLst/>
                <a:latin typeface="Udemy Sans"/>
              </a:rPr>
              <a:t>Hay un error de aproximación y por ello aparece el DDPG TD3.</a:t>
            </a:r>
          </a:p>
          <a:p>
            <a:pPr>
              <a:buFont typeface="+mj-lt"/>
              <a:buNone/>
            </a:pPr>
            <a:endParaRPr lang="es-ES" b="1" i="0" dirty="0">
              <a:solidFill>
                <a:srgbClr val="2D2F31"/>
              </a:solidFill>
              <a:effectLst/>
              <a:latin typeface="Udemy Sans"/>
            </a:endParaRPr>
          </a:p>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s-ES" b="1" i="0" dirty="0">
                <a:solidFill>
                  <a:srgbClr val="ECECEC"/>
                </a:solidFill>
                <a:effectLst/>
                <a:latin typeface="Söhne"/>
              </a:rPr>
              <a:t>Es importante destacar que TD3 es una mejora del DDPG original que introduce técnicas como el uso de dos redes críticas y una política de ruido objetivo para mejorar la estabilidad y el rendimiento del algoritmo</a:t>
            </a:r>
            <a:r>
              <a:rPr lang="es-ES" b="0" i="0" dirty="0">
                <a:solidFill>
                  <a:srgbClr val="ECECEC"/>
                </a:solidFill>
                <a:effectLst/>
                <a:latin typeface="Söhne"/>
              </a:rPr>
              <a:t>.</a:t>
            </a:r>
          </a:p>
          <a:p>
            <a:pPr>
              <a:buFont typeface="+mj-lt"/>
              <a:buNone/>
            </a:pPr>
            <a:endParaRPr lang="es-ES" b="1" i="0" dirty="0">
              <a:solidFill>
                <a:srgbClr val="2D2F31"/>
              </a:solidFill>
              <a:effectLst/>
              <a:latin typeface="Udemy Sans"/>
            </a:endParaRPr>
          </a:p>
          <a:p>
            <a:pPr>
              <a:buFont typeface="+mj-lt"/>
              <a:buNone/>
            </a:pPr>
            <a:r>
              <a:rPr lang="es-ES" b="1" i="0" dirty="0">
                <a:solidFill>
                  <a:srgbClr val="2D2F31"/>
                </a:solidFill>
                <a:effectLst/>
                <a:latin typeface="Udemy Sans"/>
              </a:rPr>
              <a:t> -  Los dos críticos que se </a:t>
            </a:r>
            <a:r>
              <a:rPr lang="es-ES" b="1" i="0" dirty="0" err="1">
                <a:solidFill>
                  <a:srgbClr val="2D2F31"/>
                </a:solidFill>
                <a:effectLst/>
                <a:latin typeface="Udemy Sans"/>
              </a:rPr>
              <a:t>incicializan</a:t>
            </a:r>
            <a:r>
              <a:rPr lang="es-ES" b="1" i="0" dirty="0">
                <a:solidFill>
                  <a:srgbClr val="2D2F31"/>
                </a:solidFill>
                <a:effectLst/>
                <a:latin typeface="Udemy Sans"/>
              </a:rPr>
              <a:t> del mismo modo y que van a ir proponiendo, en cada paso, diferentes valores Q.</a:t>
            </a:r>
          </a:p>
          <a:p>
            <a:pPr marL="171450" indent="-171450">
              <a:buFontTx/>
              <a:buChar char="-"/>
            </a:pPr>
            <a:r>
              <a:rPr lang="es-ES" b="1" i="0" dirty="0">
                <a:solidFill>
                  <a:srgbClr val="2D2F31"/>
                </a:solidFill>
                <a:effectLst/>
                <a:latin typeface="Udemy Sans"/>
              </a:rPr>
              <a:t>Se Inicializarán a través de las transiciones almacenadas en una memoria de repetición. (1 Paso; inicializar la memoria de repetición).</a:t>
            </a:r>
          </a:p>
          <a:p>
            <a:pPr marL="171450" indent="-171450">
              <a:buFontTx/>
              <a:buChar char="-"/>
            </a:pPr>
            <a:r>
              <a:rPr lang="es-ES" b="1" i="0" dirty="0">
                <a:solidFill>
                  <a:srgbClr val="2D2F31"/>
                </a:solidFill>
                <a:effectLst/>
                <a:latin typeface="Udemy Sans"/>
              </a:rPr>
              <a:t>- La </a:t>
            </a:r>
            <a:r>
              <a:rPr lang="es-ES" b="1" i="0" dirty="0" err="1">
                <a:solidFill>
                  <a:srgbClr val="2D2F31"/>
                </a:solidFill>
                <a:effectLst/>
                <a:latin typeface="Udemy Sans"/>
              </a:rPr>
              <a:t>ReplayBuffer</a:t>
            </a:r>
            <a:r>
              <a:rPr lang="es-ES" b="1" i="0" dirty="0">
                <a:solidFill>
                  <a:srgbClr val="2D2F31"/>
                </a:solidFill>
                <a:effectLst/>
                <a:latin typeface="Udemy Sans"/>
              </a:rPr>
              <a:t> está compuesto por:</a:t>
            </a:r>
          </a:p>
          <a:p>
            <a:pPr marL="171450" indent="-171450">
              <a:buFontTx/>
              <a:buChar char="-"/>
            </a:pPr>
            <a:r>
              <a:rPr lang="es-ES" b="1" i="0" dirty="0">
                <a:solidFill>
                  <a:srgbClr val="2D2F31"/>
                </a:solidFill>
                <a:effectLst/>
                <a:latin typeface="Udemy Sans"/>
              </a:rPr>
              <a:t>                                          s; Estado actual</a:t>
            </a:r>
          </a:p>
          <a:p>
            <a:pPr marL="171450" indent="-171450">
              <a:buFontTx/>
              <a:buChar char="-"/>
            </a:pPr>
            <a:r>
              <a:rPr lang="es-ES" b="1" i="0" dirty="0">
                <a:solidFill>
                  <a:srgbClr val="2D2F31"/>
                </a:solidFill>
                <a:effectLst/>
                <a:latin typeface="Udemy Sans"/>
              </a:rPr>
              <a:t>                                          s`: estado siguiente</a:t>
            </a:r>
          </a:p>
          <a:p>
            <a:pPr marL="171450" indent="-171450">
              <a:buFontTx/>
              <a:buChar char="-"/>
            </a:pPr>
            <a:r>
              <a:rPr lang="es-ES" b="1" i="0" dirty="0">
                <a:solidFill>
                  <a:srgbClr val="2D2F31"/>
                </a:solidFill>
                <a:effectLst/>
                <a:latin typeface="Udemy Sans"/>
              </a:rPr>
              <a:t>                                          a: acción</a:t>
            </a:r>
          </a:p>
          <a:p>
            <a:pPr marL="171450" indent="-171450">
              <a:buFontTx/>
              <a:buChar char="-"/>
            </a:pPr>
            <a:r>
              <a:rPr lang="es-ES" b="1" i="0" dirty="0">
                <a:solidFill>
                  <a:srgbClr val="2D2F31"/>
                </a:solidFill>
                <a:effectLst/>
                <a:latin typeface="Udemy Sans"/>
              </a:rPr>
              <a:t>                                          r; recompensa</a:t>
            </a:r>
          </a:p>
          <a:p>
            <a:pPr marL="171450" indent="-171450">
              <a:buFontTx/>
              <a:buChar char="-"/>
            </a:pPr>
            <a:r>
              <a:rPr lang="es-ES" b="1" i="0" dirty="0">
                <a:solidFill>
                  <a:srgbClr val="2D2F31"/>
                </a:solidFill>
                <a:effectLst/>
                <a:latin typeface="Udemy Sans"/>
              </a:rPr>
              <a:t>Actor:</a:t>
            </a:r>
          </a:p>
          <a:p>
            <a:pPr marL="628650" lvl="1" indent="-171450">
              <a:buFontTx/>
              <a:buChar char="-"/>
            </a:pPr>
            <a:r>
              <a:rPr lang="es-ES" b="1" i="0" dirty="0">
                <a:solidFill>
                  <a:srgbClr val="2D2F31"/>
                </a:solidFill>
                <a:effectLst/>
                <a:latin typeface="Udemy Sans"/>
              </a:rPr>
              <a:t>RN del Actor: La política _&gt; Input: estados, output: </a:t>
            </a:r>
            <a:r>
              <a:rPr lang="es-ES" b="1" i="0" dirty="0" err="1">
                <a:solidFill>
                  <a:srgbClr val="2D2F31"/>
                </a:solidFill>
                <a:effectLst/>
                <a:latin typeface="Udemy Sans"/>
              </a:rPr>
              <a:t>politica</a:t>
            </a:r>
            <a:endParaRPr lang="es-ES" b="1" i="0" dirty="0">
              <a:solidFill>
                <a:srgbClr val="2D2F31"/>
              </a:solidFill>
              <a:effectLst/>
              <a:latin typeface="Udemy Sans"/>
            </a:endParaRPr>
          </a:p>
          <a:p>
            <a:pPr marL="628650" lvl="1" indent="-171450">
              <a:buFontTx/>
              <a:buChar char="-"/>
            </a:pPr>
            <a:r>
              <a:rPr lang="es-ES" b="1" i="0" dirty="0">
                <a:solidFill>
                  <a:srgbClr val="2D2F31"/>
                </a:solidFill>
                <a:effectLst/>
                <a:latin typeface="Udemy Sans"/>
              </a:rPr>
              <a:t>Target de Actor:  Se inicializa como el RN Actor, da política de objetivos, Es actualizado para devolver las acciones óptimas, _&gt; Input: estados, output: acciones.</a:t>
            </a:r>
          </a:p>
          <a:p>
            <a:pPr marL="628650" lvl="1" indent="-171450">
              <a:buFontTx/>
              <a:buChar char="-"/>
            </a:pPr>
            <a:endParaRPr lang="es-ES" b="1" i="0" dirty="0">
              <a:solidFill>
                <a:srgbClr val="2D2F31"/>
              </a:solidFill>
              <a:effectLst/>
              <a:latin typeface="Udemy Sans"/>
            </a:endParaRPr>
          </a:p>
          <a:p>
            <a:pPr marL="457200" lvl="1" indent="0">
              <a:buFontTx/>
              <a:buNone/>
            </a:pPr>
            <a:r>
              <a:rPr lang="es-ES" b="1" i="0" dirty="0">
                <a:solidFill>
                  <a:srgbClr val="2D2F31"/>
                </a:solidFill>
                <a:effectLst/>
                <a:latin typeface="Udemy Sans"/>
              </a:rPr>
              <a:t>Actor </a:t>
            </a:r>
            <a:r>
              <a:rPr lang="es-ES" b="1" i="0" dirty="0" err="1">
                <a:solidFill>
                  <a:srgbClr val="2D2F31"/>
                </a:solidFill>
                <a:effectLst/>
                <a:latin typeface="Udemy Sans"/>
              </a:rPr>
              <a:t>model</a:t>
            </a:r>
            <a:r>
              <a:rPr lang="es-ES" b="1" i="0" dirty="0">
                <a:solidFill>
                  <a:srgbClr val="2D2F31"/>
                </a:solidFill>
                <a:effectLst/>
                <a:latin typeface="Udemy Sans"/>
              </a:rPr>
              <a:t>: ejecuta, Actor Target: es el que indica la acción óptima</a:t>
            </a:r>
          </a:p>
          <a:p>
            <a:pPr marL="457200" lvl="1" indent="0">
              <a:buFontTx/>
              <a:buNone/>
            </a:pPr>
            <a:endParaRPr lang="es-ES" b="1" i="0" dirty="0">
              <a:solidFill>
                <a:srgbClr val="2D2F31"/>
              </a:solidFill>
              <a:effectLst/>
              <a:latin typeface="Udemy Sans"/>
            </a:endParaRPr>
          </a:p>
          <a:p>
            <a:pPr marL="457200" lvl="1" indent="0">
              <a:buFontTx/>
              <a:buNone/>
            </a:pPr>
            <a:endParaRPr lang="es-ES" b="1" i="0" dirty="0">
              <a:solidFill>
                <a:srgbClr val="2D2F31"/>
              </a:solidFill>
              <a:effectLst/>
              <a:latin typeface="Udemy Sans"/>
            </a:endParaRPr>
          </a:p>
          <a:p>
            <a:pPr marL="457200" lvl="1" indent="0">
              <a:buFontTx/>
              <a:buNone/>
            </a:pPr>
            <a:r>
              <a:rPr lang="es-ES" b="1" i="0" dirty="0">
                <a:solidFill>
                  <a:srgbClr val="2D2F31"/>
                </a:solidFill>
                <a:effectLst/>
                <a:latin typeface="Udemy Sans"/>
              </a:rPr>
              <a:t>Arquitectura Actor: 2 Capas ocultas  (400,300) con Funciones activación RELU entre capas y al final </a:t>
            </a:r>
            <a:r>
              <a:rPr lang="es-ES" b="1" i="0" dirty="0" err="1">
                <a:solidFill>
                  <a:srgbClr val="2D2F31"/>
                </a:solidFill>
                <a:effectLst/>
                <a:latin typeface="Udemy Sans"/>
              </a:rPr>
              <a:t>Tanh</a:t>
            </a:r>
            <a:r>
              <a:rPr lang="es-ES" b="1" i="0" dirty="0">
                <a:solidFill>
                  <a:srgbClr val="2D2F31"/>
                </a:solidFill>
                <a:effectLst/>
                <a:latin typeface="Udemy Sans"/>
              </a:rPr>
              <a:t> para las acciones. (IDEM 2).</a:t>
            </a:r>
          </a:p>
          <a:p>
            <a:pPr marL="457200" lvl="1" indent="0">
              <a:buFontTx/>
              <a:buNone/>
            </a:pPr>
            <a:endParaRPr lang="es-ES" b="1" i="0" dirty="0">
              <a:solidFill>
                <a:srgbClr val="2D2F31"/>
              </a:solidFill>
              <a:effectLst/>
              <a:latin typeface="Udemy Sans"/>
            </a:endParaRPr>
          </a:p>
          <a:p>
            <a:pPr marL="457200" lvl="1" indent="0">
              <a:buFontTx/>
              <a:buNone/>
            </a:pPr>
            <a:r>
              <a:rPr lang="es-ES" b="1" i="0" dirty="0">
                <a:solidFill>
                  <a:srgbClr val="2D2F31"/>
                </a:solidFill>
                <a:effectLst/>
                <a:latin typeface="Udemy Sans"/>
              </a:rPr>
              <a:t>CRITICOS:</a:t>
            </a:r>
          </a:p>
          <a:p>
            <a:pPr marL="457200" lvl="1" indent="0">
              <a:buFontTx/>
              <a:buNone/>
            </a:pPr>
            <a:endParaRPr lang="es-ES" b="1" i="0" dirty="0">
              <a:solidFill>
                <a:srgbClr val="2D2F31"/>
              </a:solidFill>
              <a:effectLst/>
              <a:latin typeface="Udemy Sans"/>
            </a:endParaRPr>
          </a:p>
          <a:p>
            <a:pPr marL="457200" lvl="1" indent="0">
              <a:buFontTx/>
              <a:buNone/>
            </a:pPr>
            <a:r>
              <a:rPr lang="es-ES" b="1" i="0" dirty="0">
                <a:solidFill>
                  <a:srgbClr val="2D2F31"/>
                </a:solidFill>
                <a:effectLst/>
                <a:latin typeface="Udemy Sans"/>
              </a:rPr>
              <a:t>         - 2 RN </a:t>
            </a:r>
            <a:r>
              <a:rPr lang="es-ES" b="1" i="0" dirty="0" err="1">
                <a:solidFill>
                  <a:srgbClr val="2D2F31"/>
                </a:solidFill>
                <a:effectLst/>
                <a:latin typeface="Udemy Sans"/>
              </a:rPr>
              <a:t>Criticicos</a:t>
            </a:r>
            <a:r>
              <a:rPr lang="es-ES" b="1" i="0" dirty="0">
                <a:solidFill>
                  <a:srgbClr val="2D2F31"/>
                </a:solidFill>
                <a:effectLst/>
                <a:latin typeface="Udemy Sans"/>
              </a:rPr>
              <a:t> : Devuelve diferente valores Q</a:t>
            </a:r>
          </a:p>
          <a:p>
            <a:pPr marL="457200" lvl="1" indent="0">
              <a:buFontTx/>
              <a:buNone/>
            </a:pPr>
            <a:r>
              <a:rPr lang="es-ES" b="1" i="0" dirty="0">
                <a:solidFill>
                  <a:srgbClr val="2D2F31"/>
                </a:solidFill>
                <a:effectLst/>
                <a:latin typeface="Udemy Sans"/>
              </a:rPr>
              <a:t>         - 2 RN target Críticos: Para el objetivo que devuelven dos valores Q.</a:t>
            </a:r>
          </a:p>
          <a:p>
            <a:pPr marL="457200" lvl="1" indent="0">
              <a:buFontTx/>
              <a:buNone/>
            </a:pPr>
            <a:endParaRPr lang="es-ES" b="1" i="0" dirty="0">
              <a:solidFill>
                <a:srgbClr val="2D2F31"/>
              </a:solidFill>
              <a:effectLst/>
              <a:latin typeface="Udemy Sans"/>
            </a:endParaRPr>
          </a:p>
          <a:p>
            <a:pPr marL="457200" lvl="1" indent="0">
              <a:buFontTx/>
              <a:buNone/>
            </a:pPr>
            <a:r>
              <a:rPr lang="es-ES" b="1" i="0" dirty="0">
                <a:solidFill>
                  <a:srgbClr val="2D2F31"/>
                </a:solidFill>
                <a:effectLst/>
                <a:latin typeface="Udemy Sans"/>
              </a:rPr>
              <a:t>Arquitectura: 2 Capas ocultas con Funciones activación RELU entre capas y al final no hay función de activación. (IDEM 4).</a:t>
            </a:r>
          </a:p>
          <a:p>
            <a:pPr marL="457200" lvl="1" indent="0">
              <a:buFontTx/>
              <a:buNone/>
            </a:pPr>
            <a:endParaRPr lang="es-ES" b="1" i="0" dirty="0">
              <a:solidFill>
                <a:srgbClr val="2D2F31"/>
              </a:solidFill>
              <a:effectLst/>
              <a:latin typeface="Udemy Sans"/>
            </a:endParaRPr>
          </a:p>
          <a:p>
            <a:pPr marL="457200" lvl="1" indent="0">
              <a:buFontTx/>
              <a:buNone/>
            </a:pPr>
            <a:r>
              <a:rPr lang="es-ES" b="1" i="0" dirty="0">
                <a:solidFill>
                  <a:srgbClr val="2D2F31"/>
                </a:solidFill>
                <a:effectLst/>
                <a:latin typeface="Udemy Sans"/>
              </a:rPr>
              <a:t>Tenemos 6 RN dos capas ocultas. “ Actor, 4 Críticos.</a:t>
            </a:r>
          </a:p>
          <a:p>
            <a:pPr marL="457200" lvl="1" indent="0">
              <a:buFontTx/>
              <a:buNone/>
            </a:pPr>
            <a:endParaRPr lang="es-ES" b="1" i="0" dirty="0">
              <a:solidFill>
                <a:srgbClr val="2D2F31"/>
              </a:solidFill>
              <a:effectLst/>
              <a:latin typeface="Udemy Sans"/>
            </a:endParaRPr>
          </a:p>
          <a:p>
            <a:pPr marL="457200" lvl="1" indent="0">
              <a:buFontTx/>
              <a:buNone/>
            </a:pPr>
            <a:endParaRPr lang="es-ES" b="1" i="0" dirty="0">
              <a:solidFill>
                <a:srgbClr val="2D2F31"/>
              </a:solidFill>
              <a:effectLst/>
              <a:latin typeface="Udemy Sans"/>
            </a:endParaRPr>
          </a:p>
          <a:p>
            <a:pPr marL="457200" lvl="1" indent="0">
              <a:buFontTx/>
              <a:buNone/>
            </a:pPr>
            <a:endParaRPr lang="es-ES" b="1" i="0" dirty="0">
              <a:solidFill>
                <a:srgbClr val="2D2F31"/>
              </a:solidFill>
              <a:effectLst/>
              <a:latin typeface="Udemy Sans"/>
            </a:endParaRPr>
          </a:p>
          <a:p>
            <a:pPr marL="457200" lvl="1" indent="0">
              <a:buFontTx/>
              <a:buNone/>
            </a:pPr>
            <a:r>
              <a:rPr lang="es-ES" b="0" i="0" dirty="0">
                <a:solidFill>
                  <a:srgbClr val="ECECEC"/>
                </a:solidFill>
                <a:effectLst/>
                <a:latin typeface="Söhne"/>
              </a:rPr>
              <a:t>El </a:t>
            </a:r>
            <a:r>
              <a:rPr lang="es-ES" b="1" i="0" dirty="0">
                <a:solidFill>
                  <a:srgbClr val="ECECEC"/>
                </a:solidFill>
                <a:effectLst/>
                <a:latin typeface="Söhne"/>
              </a:rPr>
              <a:t>actor Target </a:t>
            </a:r>
            <a:r>
              <a:rPr lang="es-ES" b="0" i="0" dirty="0">
                <a:solidFill>
                  <a:srgbClr val="ECECEC"/>
                </a:solidFill>
                <a:effectLst/>
                <a:latin typeface="Söhne"/>
              </a:rPr>
              <a:t>en el modelo es </a:t>
            </a:r>
            <a:r>
              <a:rPr lang="es-ES" b="1" i="0" dirty="0">
                <a:solidFill>
                  <a:srgbClr val="ECECEC"/>
                </a:solidFill>
                <a:effectLst/>
                <a:latin typeface="Söhne"/>
              </a:rPr>
              <a:t>responsable de tomar los estados como entradas y generar una acción </a:t>
            </a:r>
            <a:r>
              <a:rPr lang="es-ES" b="0" i="0" dirty="0">
                <a:solidFill>
                  <a:srgbClr val="ECECEC"/>
                </a:solidFill>
                <a:effectLst/>
                <a:latin typeface="Söhne"/>
              </a:rPr>
              <a:t>correspondiente. </a:t>
            </a:r>
            <a:r>
              <a:rPr lang="es-ES" b="1" i="0" dirty="0">
                <a:solidFill>
                  <a:srgbClr val="ECECEC"/>
                </a:solidFill>
                <a:effectLst/>
                <a:latin typeface="Söhne"/>
              </a:rPr>
              <a:t>Esta acción </a:t>
            </a:r>
            <a:r>
              <a:rPr lang="es-ES" b="0" i="0" dirty="0">
                <a:solidFill>
                  <a:srgbClr val="ECECEC"/>
                </a:solidFill>
                <a:effectLst/>
                <a:latin typeface="Söhne"/>
              </a:rPr>
              <a:t>producida por el </a:t>
            </a:r>
            <a:r>
              <a:rPr lang="es-ES" b="1" i="0" dirty="0">
                <a:solidFill>
                  <a:srgbClr val="ECECEC"/>
                </a:solidFill>
                <a:effectLst/>
                <a:latin typeface="Söhne"/>
              </a:rPr>
              <a:t>actor Target </a:t>
            </a:r>
            <a:r>
              <a:rPr lang="es-ES" b="0" i="0" dirty="0">
                <a:solidFill>
                  <a:srgbClr val="ECECEC"/>
                </a:solidFill>
                <a:effectLst/>
                <a:latin typeface="Söhne"/>
              </a:rPr>
              <a:t>se </a:t>
            </a:r>
            <a:r>
              <a:rPr lang="es-ES" b="1" i="0" dirty="0">
                <a:solidFill>
                  <a:srgbClr val="ECECEC"/>
                </a:solidFill>
                <a:effectLst/>
                <a:latin typeface="Söhne"/>
              </a:rPr>
              <a:t>utiliza como entrada para los dos críticos Target, los cuales calculan los valores asociados</a:t>
            </a:r>
            <a:r>
              <a:rPr lang="es-ES" b="0" i="0" dirty="0">
                <a:solidFill>
                  <a:srgbClr val="ECECEC"/>
                </a:solidFill>
                <a:effectLst/>
                <a:latin typeface="Söhne"/>
              </a:rPr>
              <a:t>. Estos valores </a:t>
            </a:r>
            <a:r>
              <a:rPr lang="es-ES" b="1" i="0" dirty="0">
                <a:solidFill>
                  <a:srgbClr val="ECECEC"/>
                </a:solidFill>
                <a:effectLst/>
                <a:latin typeface="Söhne"/>
              </a:rPr>
              <a:t>calculados por los críticos Target se utilizan en conjunto por los dos críticos del modelo para determinar una operación específica</a:t>
            </a:r>
            <a:r>
              <a:rPr lang="es-ES" b="0" i="0" dirty="0">
                <a:solidFill>
                  <a:srgbClr val="ECECEC"/>
                </a:solidFill>
                <a:effectLst/>
                <a:latin typeface="Söhne"/>
              </a:rPr>
              <a:t>. El </a:t>
            </a:r>
            <a:r>
              <a:rPr lang="es-ES" b="1" i="0" dirty="0">
                <a:solidFill>
                  <a:srgbClr val="ECECEC"/>
                </a:solidFill>
                <a:effectLst/>
                <a:latin typeface="Söhne"/>
              </a:rPr>
              <a:t>resultado de esta operación se utiliza luego por el actor modelo para finalmente seleccionar y llevar a cabo la acción final </a:t>
            </a:r>
            <a:r>
              <a:rPr lang="es-ES" b="0" i="0" dirty="0">
                <a:solidFill>
                  <a:srgbClr val="ECECEC"/>
                </a:solidFill>
                <a:effectLst/>
                <a:latin typeface="Söhne"/>
              </a:rPr>
              <a:t>en el entorno.</a:t>
            </a:r>
          </a:p>
          <a:p>
            <a:pPr marL="457200" lvl="1" indent="0">
              <a:buFontTx/>
              <a:buNone/>
            </a:pPr>
            <a:endParaRPr lang="es-ES" b="1" i="0" dirty="0">
              <a:solidFill>
                <a:srgbClr val="ECECEC"/>
              </a:solidFill>
              <a:effectLst/>
              <a:latin typeface="Söhne"/>
            </a:endParaRPr>
          </a:p>
          <a:p>
            <a:pPr algn="l">
              <a:buFont typeface="+mj-lt"/>
              <a:buAutoNum type="arabicPeriod"/>
            </a:pPr>
            <a:r>
              <a:rPr lang="es-ES" b="1" i="0" dirty="0">
                <a:solidFill>
                  <a:srgbClr val="ECECEC"/>
                </a:solidFill>
                <a:effectLst/>
                <a:latin typeface="Söhne"/>
              </a:rPr>
              <a:t>Mayor estabilidad en el aprendizaje</a:t>
            </a:r>
            <a:r>
              <a:rPr lang="es-ES" b="0" i="0" dirty="0">
                <a:solidFill>
                  <a:srgbClr val="ECECEC"/>
                </a:solidFill>
                <a:effectLst/>
                <a:latin typeface="Söhne"/>
              </a:rPr>
              <a:t>: Al utilizar dos redes críticas, se reduce la varianza en la estimación de la función de valor, lo que puede hacer que el aprendizaje sea más estable y menos propenso a oscilaciones.</a:t>
            </a:r>
          </a:p>
          <a:p>
            <a:pPr algn="l">
              <a:buFont typeface="+mj-lt"/>
              <a:buAutoNum type="arabicPeriod"/>
            </a:pPr>
            <a:r>
              <a:rPr lang="es-ES" b="1" i="0" dirty="0">
                <a:solidFill>
                  <a:srgbClr val="ECECEC"/>
                </a:solidFill>
                <a:effectLst/>
                <a:latin typeface="Söhne"/>
              </a:rPr>
              <a:t>Reducción del sesgo de la función de valor</a:t>
            </a:r>
            <a:r>
              <a:rPr lang="es-ES" b="0" i="0" dirty="0">
                <a:solidFill>
                  <a:srgbClr val="ECECEC"/>
                </a:solidFill>
                <a:effectLst/>
                <a:latin typeface="Söhne"/>
              </a:rPr>
              <a:t>: Al tomar el mínimo de los valores producidos por los dos críticos, se reduce el sesgo inherente en la estimación de la función de valor, lo que puede llevar a una política más precisa y eficiente.</a:t>
            </a:r>
          </a:p>
          <a:p>
            <a:pPr algn="l">
              <a:buFont typeface="+mj-lt"/>
              <a:buAutoNum type="arabicPeriod"/>
            </a:pPr>
            <a:r>
              <a:rPr lang="es-ES" b="1" i="0" dirty="0">
                <a:solidFill>
                  <a:srgbClr val="ECECEC"/>
                </a:solidFill>
                <a:effectLst/>
                <a:latin typeface="Söhne"/>
              </a:rPr>
              <a:t>Mejor generalización</a:t>
            </a:r>
            <a:r>
              <a:rPr lang="es-ES" b="0" i="0" dirty="0">
                <a:solidFill>
                  <a:srgbClr val="ECECEC"/>
                </a:solidFill>
                <a:effectLst/>
                <a:latin typeface="Söhne"/>
              </a:rPr>
              <a:t>: Al entrenar dos críticos en paralelo, se puede obtener una mejor generalización de la función de valor, lo que puede conducir a un mejor rendimiento en una variedad de situaciones y entornos.</a:t>
            </a:r>
          </a:p>
          <a:p>
            <a:pPr algn="l">
              <a:buFont typeface="+mj-lt"/>
              <a:buAutoNum type="arabicPeriod"/>
            </a:pPr>
            <a:r>
              <a:rPr lang="es-ES" b="1" i="0" dirty="0">
                <a:solidFill>
                  <a:srgbClr val="ECECEC"/>
                </a:solidFill>
                <a:effectLst/>
                <a:latin typeface="Söhne"/>
              </a:rPr>
              <a:t>Mayor robustez frente a fallos</a:t>
            </a:r>
            <a:r>
              <a:rPr lang="es-ES" b="0" i="0" dirty="0">
                <a:solidFill>
                  <a:srgbClr val="ECECEC"/>
                </a:solidFill>
                <a:effectLst/>
                <a:latin typeface="Söhne"/>
              </a:rPr>
              <a:t>: Si uno de los críticos falla o se </a:t>
            </a:r>
            <a:r>
              <a:rPr lang="es-ES" b="0" i="0" dirty="0" err="1">
                <a:solidFill>
                  <a:srgbClr val="ECECEC"/>
                </a:solidFill>
                <a:effectLst/>
                <a:latin typeface="Söhne"/>
              </a:rPr>
              <a:t>sobreajusta</a:t>
            </a:r>
            <a:r>
              <a:rPr lang="es-ES" b="0" i="0" dirty="0">
                <a:solidFill>
                  <a:srgbClr val="ECECEC"/>
                </a:solidFill>
                <a:effectLst/>
                <a:latin typeface="Söhne"/>
              </a:rPr>
              <a:t>, el otro crítico puede compensar, lo que aumenta la robustez del sistema en general.</a:t>
            </a:r>
          </a:p>
          <a:p>
            <a:endParaRPr lang="es-ES" dirty="0"/>
          </a:p>
          <a:p>
            <a:endParaRPr lang="es-ES" dirty="0"/>
          </a:p>
          <a:p>
            <a:pPr algn="l"/>
            <a:r>
              <a:rPr lang="es-ES" b="0" i="0" dirty="0">
                <a:solidFill>
                  <a:srgbClr val="ECECEC"/>
                </a:solidFill>
                <a:effectLst/>
                <a:latin typeface="Söhne"/>
              </a:rPr>
              <a:t>En TD3 (Twin Delayed Deep </a:t>
            </a:r>
            <a:r>
              <a:rPr lang="es-ES" b="0" i="0" dirty="0" err="1">
                <a:solidFill>
                  <a:srgbClr val="ECECEC"/>
                </a:solidFill>
                <a:effectLst/>
                <a:latin typeface="Söhne"/>
              </a:rPr>
              <a:t>Deterministic</a:t>
            </a:r>
            <a:r>
              <a:rPr lang="es-ES" b="0" i="0" dirty="0">
                <a:solidFill>
                  <a:srgbClr val="ECECEC"/>
                </a:solidFill>
                <a:effectLst/>
                <a:latin typeface="Söhne"/>
              </a:rPr>
              <a:t> </a:t>
            </a:r>
            <a:r>
              <a:rPr lang="es-ES" b="0" i="0" dirty="0" err="1">
                <a:solidFill>
                  <a:srgbClr val="ECECEC"/>
                </a:solidFill>
                <a:effectLst/>
                <a:latin typeface="Söhne"/>
              </a:rPr>
              <a:t>Policy</a:t>
            </a:r>
            <a:r>
              <a:rPr lang="es-ES" b="0" i="0" dirty="0">
                <a:solidFill>
                  <a:srgbClr val="ECECEC"/>
                </a:solidFill>
                <a:effectLst/>
                <a:latin typeface="Söhne"/>
              </a:rPr>
              <a:t> </a:t>
            </a:r>
            <a:r>
              <a:rPr lang="es-ES" b="0" i="0" dirty="0" err="1">
                <a:solidFill>
                  <a:srgbClr val="ECECEC"/>
                </a:solidFill>
                <a:effectLst/>
                <a:latin typeface="Söhne"/>
              </a:rPr>
              <a:t>Gradient</a:t>
            </a:r>
            <a:r>
              <a:rPr lang="es-ES" b="0" i="0" dirty="0">
                <a:solidFill>
                  <a:srgbClr val="ECECEC"/>
                </a:solidFill>
                <a:effectLst/>
                <a:latin typeface="Söhne"/>
              </a:rPr>
              <a:t>), </a:t>
            </a:r>
            <a:r>
              <a:rPr lang="es-ES" b="1" i="0" dirty="0">
                <a:solidFill>
                  <a:srgbClr val="ECECEC"/>
                </a:solidFill>
                <a:effectLst/>
                <a:latin typeface="Söhne"/>
              </a:rPr>
              <a:t>el "</a:t>
            </a:r>
            <a:r>
              <a:rPr lang="es-ES" b="1" i="0" dirty="0" err="1">
                <a:solidFill>
                  <a:srgbClr val="ECECEC"/>
                </a:solidFill>
                <a:effectLst/>
                <a:latin typeface="Söhne"/>
              </a:rPr>
              <a:t>twin</a:t>
            </a:r>
            <a:r>
              <a:rPr lang="es-ES" b="1" i="0" dirty="0">
                <a:solidFill>
                  <a:srgbClr val="ECECEC"/>
                </a:solidFill>
                <a:effectLst/>
                <a:latin typeface="Söhne"/>
              </a:rPr>
              <a:t> </a:t>
            </a:r>
            <a:r>
              <a:rPr lang="es-ES" b="1" i="0" dirty="0" err="1">
                <a:solidFill>
                  <a:srgbClr val="ECECEC"/>
                </a:solidFill>
                <a:effectLst/>
                <a:latin typeface="Söhne"/>
              </a:rPr>
              <a:t>delay</a:t>
            </a:r>
            <a:r>
              <a:rPr lang="es-ES" b="1" i="0" dirty="0">
                <a:solidFill>
                  <a:srgbClr val="ECECEC"/>
                </a:solidFill>
                <a:effectLst/>
                <a:latin typeface="Söhne"/>
              </a:rPr>
              <a:t>" se refiere al uso de dos redes críticas</a:t>
            </a:r>
            <a:r>
              <a:rPr lang="es-ES" b="0" i="0" dirty="0">
                <a:solidFill>
                  <a:srgbClr val="ECECEC"/>
                </a:solidFill>
                <a:effectLst/>
                <a:latin typeface="Söhne"/>
              </a:rPr>
              <a:t> (también conocidas como críticos) en el algoritmo. El término "</a:t>
            </a:r>
            <a:r>
              <a:rPr lang="es-ES" b="0" i="0" dirty="0" err="1">
                <a:solidFill>
                  <a:srgbClr val="ECECEC"/>
                </a:solidFill>
                <a:effectLst/>
                <a:latin typeface="Söhne"/>
              </a:rPr>
              <a:t>twin</a:t>
            </a:r>
            <a:r>
              <a:rPr lang="es-ES" b="0" i="0" dirty="0">
                <a:solidFill>
                  <a:srgbClr val="ECECEC"/>
                </a:solidFill>
                <a:effectLst/>
                <a:latin typeface="Söhne"/>
              </a:rPr>
              <a:t>" se refiere a que se tienen dos copias idénticas de la red crítica, cada una estimando la función de valor de la acción independientemente.</a:t>
            </a:r>
          </a:p>
          <a:p>
            <a:pPr algn="l"/>
            <a:endParaRPr lang="es-ES" b="0" i="0" dirty="0">
              <a:solidFill>
                <a:srgbClr val="ECECEC"/>
              </a:solidFill>
              <a:effectLst/>
              <a:latin typeface="Söhne"/>
            </a:endParaRPr>
          </a:p>
          <a:p>
            <a:pPr algn="l"/>
            <a:r>
              <a:rPr lang="es-ES" b="0" i="0" dirty="0">
                <a:solidFill>
                  <a:srgbClr val="ECECEC"/>
                </a:solidFill>
                <a:effectLst/>
                <a:latin typeface="Söhne"/>
              </a:rPr>
              <a:t>El "</a:t>
            </a:r>
            <a:r>
              <a:rPr lang="es-ES" b="1" i="0" dirty="0" err="1">
                <a:solidFill>
                  <a:srgbClr val="ECECEC"/>
                </a:solidFill>
                <a:effectLst/>
                <a:latin typeface="Söhne"/>
              </a:rPr>
              <a:t>delay</a:t>
            </a:r>
            <a:r>
              <a:rPr lang="es-ES" b="0" i="0" dirty="0">
                <a:solidFill>
                  <a:srgbClr val="ECECEC"/>
                </a:solidFill>
                <a:effectLst/>
                <a:latin typeface="Söhne"/>
              </a:rPr>
              <a:t>" en "</a:t>
            </a:r>
            <a:r>
              <a:rPr lang="es-ES" b="0" i="0" dirty="0" err="1">
                <a:solidFill>
                  <a:srgbClr val="ECECEC"/>
                </a:solidFill>
                <a:effectLst/>
                <a:latin typeface="Söhne"/>
              </a:rPr>
              <a:t>twin</a:t>
            </a:r>
            <a:r>
              <a:rPr lang="es-ES" b="0" i="0" dirty="0">
                <a:solidFill>
                  <a:srgbClr val="ECECEC"/>
                </a:solidFill>
                <a:effectLst/>
                <a:latin typeface="Söhne"/>
              </a:rPr>
              <a:t> </a:t>
            </a:r>
            <a:r>
              <a:rPr lang="es-ES" b="0" i="0" dirty="0" err="1">
                <a:solidFill>
                  <a:srgbClr val="ECECEC"/>
                </a:solidFill>
                <a:effectLst/>
                <a:latin typeface="Söhne"/>
              </a:rPr>
              <a:t>delay</a:t>
            </a:r>
            <a:r>
              <a:rPr lang="es-ES" b="0" i="0" dirty="0">
                <a:solidFill>
                  <a:srgbClr val="ECECEC"/>
                </a:solidFill>
                <a:effectLst/>
                <a:latin typeface="Söhne"/>
              </a:rPr>
              <a:t>" hace referencia a la idea de que se </a:t>
            </a:r>
            <a:r>
              <a:rPr lang="es-ES" b="1" i="0" dirty="0">
                <a:solidFill>
                  <a:srgbClr val="ECECEC"/>
                </a:solidFill>
                <a:effectLst/>
                <a:latin typeface="Söhne"/>
              </a:rPr>
              <a:t>retrasa la actualización de las redes críticas </a:t>
            </a:r>
            <a:r>
              <a:rPr lang="es-ES" b="0" i="0" dirty="0">
                <a:solidFill>
                  <a:srgbClr val="ECECEC"/>
                </a:solidFill>
                <a:effectLst/>
                <a:latin typeface="Söhne"/>
              </a:rPr>
              <a:t>para mejorar la estabilidad del entrenamiento. En TD3, se actualizan las redes críticas (y el actor) cada cierto número de pasos o episodios, en lugar de en cada paso de tiempo. Este retraso en las actualizaciones ayuda a suavizar el proceso de entrenamiento y puede contribuir a una convergencia más estable.</a:t>
            </a:r>
          </a:p>
          <a:p>
            <a:pPr algn="l"/>
            <a:endParaRPr lang="es-ES" b="0" i="0" dirty="0">
              <a:solidFill>
                <a:srgbClr val="ECECEC"/>
              </a:solidFill>
              <a:effectLst/>
              <a:latin typeface="Söhne"/>
            </a:endParaRPr>
          </a:p>
          <a:p>
            <a:pPr algn="just"/>
            <a:r>
              <a:rPr lang="es-ES" b="0" i="0" dirty="0">
                <a:solidFill>
                  <a:srgbClr val="404040"/>
                </a:solidFill>
                <a:effectLst/>
                <a:latin typeface="Trebuchet MS" panose="020B0603020202020204" pitchFamily="34" charset="0"/>
              </a:rPr>
              <a:t>El </a:t>
            </a:r>
            <a:r>
              <a:rPr lang="es-ES" b="1" i="0" dirty="0">
                <a:solidFill>
                  <a:srgbClr val="404040"/>
                </a:solidFill>
                <a:effectLst/>
                <a:latin typeface="Trebuchet MS" panose="020B0603020202020204" pitchFamily="34" charset="0"/>
              </a:rPr>
              <a:t>TD3 introduce 3 adiciones </a:t>
            </a:r>
            <a:r>
              <a:rPr lang="es-ES" b="0" i="0" dirty="0">
                <a:solidFill>
                  <a:srgbClr val="404040"/>
                </a:solidFill>
                <a:effectLst/>
                <a:latin typeface="Trebuchet MS" panose="020B0603020202020204" pitchFamily="34" charset="0"/>
              </a:rPr>
              <a:t>importantes al algoritmo del </a:t>
            </a:r>
            <a:r>
              <a:rPr lang="es-ES" b="1" i="0" dirty="0">
                <a:solidFill>
                  <a:srgbClr val="404040"/>
                </a:solidFill>
                <a:effectLst/>
                <a:latin typeface="Trebuchet MS" panose="020B0603020202020204" pitchFamily="34" charset="0"/>
              </a:rPr>
              <a:t>DDPG</a:t>
            </a:r>
            <a:r>
              <a:rPr lang="es-ES" b="0" i="0" dirty="0">
                <a:solidFill>
                  <a:srgbClr val="404040"/>
                </a:solidFill>
                <a:effectLst/>
                <a:latin typeface="Trebuchet MS" panose="020B0603020202020204" pitchFamily="34" charset="0"/>
              </a:rPr>
              <a:t>:</a:t>
            </a:r>
          </a:p>
          <a:p>
            <a:pPr algn="l">
              <a:buFont typeface="+mj-lt"/>
              <a:buAutoNum type="arabicPeriod"/>
            </a:pPr>
            <a:r>
              <a:rPr lang="es-ES" b="0" i="0" dirty="0">
                <a:solidFill>
                  <a:srgbClr val="404040"/>
                </a:solidFill>
                <a:effectLst/>
                <a:latin typeface="Trebuchet MS" panose="020B0603020202020204" pitchFamily="34" charset="0"/>
              </a:rPr>
              <a:t>El </a:t>
            </a:r>
            <a:r>
              <a:rPr lang="es-ES" b="1" i="0" dirty="0">
                <a:solidFill>
                  <a:srgbClr val="404040"/>
                </a:solidFill>
                <a:effectLst/>
                <a:latin typeface="Trebuchet MS" panose="020B0603020202020204" pitchFamily="34" charset="0"/>
              </a:rPr>
              <a:t>aprendizaje</a:t>
            </a:r>
            <a:r>
              <a:rPr lang="es-ES" b="0" i="0" dirty="0">
                <a:solidFill>
                  <a:srgbClr val="404040"/>
                </a:solidFill>
                <a:effectLst/>
                <a:latin typeface="Trebuchet MS" panose="020B0603020202020204" pitchFamily="34" charset="0"/>
              </a:rPr>
              <a:t> paralelo de </a:t>
            </a:r>
            <a:r>
              <a:rPr lang="es-ES" b="1" i="0" dirty="0">
                <a:solidFill>
                  <a:srgbClr val="404040"/>
                </a:solidFill>
                <a:effectLst/>
                <a:latin typeface="Trebuchet MS" panose="020B0603020202020204" pitchFamily="34" charset="0"/>
              </a:rPr>
              <a:t>dos Críticos</a:t>
            </a:r>
          </a:p>
          <a:p>
            <a:pPr algn="l">
              <a:buFont typeface="+mj-lt"/>
              <a:buAutoNum type="arabicPeriod"/>
            </a:pPr>
            <a:r>
              <a:rPr lang="es-ES" b="0" i="0" dirty="0">
                <a:solidFill>
                  <a:srgbClr val="404040"/>
                </a:solidFill>
                <a:effectLst/>
                <a:latin typeface="Trebuchet MS" panose="020B0603020202020204" pitchFamily="34" charset="0"/>
              </a:rPr>
              <a:t>El </a:t>
            </a:r>
            <a:r>
              <a:rPr lang="es-ES" b="1" i="0" dirty="0">
                <a:solidFill>
                  <a:srgbClr val="404040"/>
                </a:solidFill>
                <a:effectLst/>
                <a:latin typeface="Trebuchet MS" panose="020B0603020202020204" pitchFamily="34" charset="0"/>
              </a:rPr>
              <a:t>retraso en la actualización de los parámetros del Actor</a:t>
            </a:r>
          </a:p>
          <a:p>
            <a:pPr algn="l">
              <a:buFont typeface="+mj-lt"/>
              <a:buAutoNum type="arabicPeriod"/>
            </a:pPr>
            <a:r>
              <a:rPr lang="es-ES" b="0" i="0" dirty="0">
                <a:solidFill>
                  <a:srgbClr val="404040"/>
                </a:solidFill>
                <a:effectLst/>
                <a:latin typeface="Trebuchet MS" panose="020B0603020202020204" pitchFamily="34" charset="0"/>
              </a:rPr>
              <a:t>El </a:t>
            </a:r>
            <a:r>
              <a:rPr lang="es-ES" b="1" i="0" dirty="0">
                <a:solidFill>
                  <a:srgbClr val="404040"/>
                </a:solidFill>
                <a:effectLst/>
                <a:latin typeface="Trebuchet MS" panose="020B0603020202020204" pitchFamily="34" charset="0"/>
              </a:rPr>
              <a:t>suavizado de la función objetivo</a:t>
            </a:r>
            <a:r>
              <a:rPr lang="es-ES" b="0" i="0" dirty="0">
                <a:solidFill>
                  <a:srgbClr val="404040"/>
                </a:solidFill>
                <a:effectLst/>
                <a:latin typeface="Trebuchet MS" panose="020B0603020202020204" pitchFamily="34" charset="0"/>
              </a:rPr>
              <a:t>.</a:t>
            </a:r>
          </a:p>
          <a:p>
            <a:endParaRPr lang="es-ES" b="1" i="0" dirty="0">
              <a:solidFill>
                <a:srgbClr val="404040"/>
              </a:solidFill>
              <a:effectLst/>
              <a:latin typeface="Trebuchet MS" panose="020B0603020202020204" pitchFamily="34" charset="0"/>
            </a:endParaRPr>
          </a:p>
          <a:p>
            <a:r>
              <a:rPr lang="es-ES" b="1" i="0" dirty="0">
                <a:solidFill>
                  <a:srgbClr val="404040"/>
                </a:solidFill>
                <a:effectLst/>
                <a:latin typeface="Trebuchet MS" panose="020B0603020202020204" pitchFamily="34" charset="0"/>
              </a:rPr>
              <a:t>La idea es que ambos Críticos </a:t>
            </a:r>
            <a:r>
              <a:rPr lang="es-ES" b="0" i="0" dirty="0">
                <a:solidFill>
                  <a:srgbClr val="404040"/>
                </a:solidFill>
                <a:effectLst/>
                <a:latin typeface="Trebuchet MS" panose="020B0603020202020204" pitchFamily="34" charset="0"/>
              </a:rPr>
              <a:t>se inicialicen con parámetros aleatorios y se entrenen en paralelo con los mismos datos. Inicializados con diferentes parámetros iniciales, comienzan su aprendizaje partiendo de diferentes estados, pero ambos Críticos se entrenan con los mismos datos, por lo que deberían moverse hacia el mismo mínimo, idealmente global. Aunque es bastante natural que sus resultados de predicción converjan durante el proceso de aprendizaje, no resultarán idénticos debido a diversos factores, y sí, cada uno es susceptible al problema de la sobreestimación de la función Q. No obstante, en un momento dado, un modelo sobrestimará la función Q y el otro la subestimará, e incluso cuando ambos modelos sobrestimen la función Q, el error de un modelo será menor que el del otro. Basándose en estos supuestos, los autores del método proponen usar el mínimo de las predicciones para entrenar a ambos Críticos. De esta forma, minimizamos el impacto de la sobreestimación de la función Q y la acumulación de errores durante el proceso de aprendizaje.</a:t>
            </a:r>
          </a:p>
          <a:p>
            <a:endParaRPr lang="es-ES" b="0" i="0" dirty="0">
              <a:solidFill>
                <a:srgbClr val="404040"/>
              </a:solidFill>
              <a:effectLst/>
              <a:latin typeface="Trebuchet MS" panose="020B0603020202020204" pitchFamily="34" charset="0"/>
            </a:endParaRPr>
          </a:p>
          <a:p>
            <a:pPr algn="just"/>
            <a:r>
              <a:rPr lang="es-ES" b="0" i="0" dirty="0">
                <a:solidFill>
                  <a:srgbClr val="404040"/>
                </a:solidFill>
                <a:effectLst/>
                <a:latin typeface="Trebuchet MS" panose="020B0603020202020204" pitchFamily="34" charset="0"/>
              </a:rPr>
              <a:t>Los resultados del modelo del Actor forman parte de la muestra de entrenamiento del Crítico. </a:t>
            </a:r>
            <a:r>
              <a:rPr lang="es-ES" b="1" i="0" dirty="0">
                <a:solidFill>
                  <a:srgbClr val="404040"/>
                </a:solidFill>
                <a:effectLst/>
                <a:latin typeface="Trebuchet MS" panose="020B0603020202020204" pitchFamily="34" charset="0"/>
              </a:rPr>
              <a:t>Al actualizar la política del Actor con poca frecuencia, se reduce la estocasticidad de la muestra de entrenamiento del Crítico y, por consiguiente, aumenta la estabilidad de su aprendizaje.</a:t>
            </a:r>
          </a:p>
          <a:p>
            <a:pPr algn="just"/>
            <a:r>
              <a:rPr lang="es-ES" b="0" i="0" dirty="0">
                <a:solidFill>
                  <a:srgbClr val="404040"/>
                </a:solidFill>
                <a:effectLst/>
                <a:latin typeface="Trebuchet MS" panose="020B0603020202020204" pitchFamily="34" charset="0"/>
              </a:rPr>
              <a:t>A su vez</a:t>
            </a:r>
            <a:r>
              <a:rPr lang="es-ES" b="1" i="0" dirty="0">
                <a:solidFill>
                  <a:srgbClr val="404040"/>
                </a:solidFill>
                <a:effectLst/>
                <a:latin typeface="Trebuchet MS" panose="020B0603020202020204" pitchFamily="34" charset="0"/>
              </a:rPr>
              <a:t>, entrenar al Actor con los datos de evaluación de los resultados de un Crítico más preciso mejora la calidad de actuación del Actor y elimina operaciones de actualización innecesarias con resultados erróneos.</a:t>
            </a:r>
          </a:p>
          <a:p>
            <a:pPr algn="just"/>
            <a:endParaRPr lang="es-ES" b="0" i="0" dirty="0">
              <a:solidFill>
                <a:srgbClr val="404040"/>
              </a:solidFill>
              <a:effectLst/>
              <a:latin typeface="Trebuchet MS" panose="020B0603020202020204" pitchFamily="34" charset="0"/>
            </a:endParaRPr>
          </a:p>
          <a:p>
            <a:pPr algn="just"/>
            <a:r>
              <a:rPr lang="es-ES" b="0" i="0" dirty="0">
                <a:solidFill>
                  <a:srgbClr val="404040"/>
                </a:solidFill>
                <a:effectLst/>
                <a:latin typeface="Trebuchet MS" panose="020B0603020202020204" pitchFamily="34" charset="0"/>
              </a:rPr>
              <a:t>Además, </a:t>
            </a:r>
            <a:r>
              <a:rPr lang="es-ES" b="1" i="0" dirty="0">
                <a:solidFill>
                  <a:srgbClr val="404040"/>
                </a:solidFill>
                <a:effectLst/>
                <a:latin typeface="Trebuchet MS" panose="020B0603020202020204" pitchFamily="34" charset="0"/>
              </a:rPr>
              <a:t>los autores del algoritmo TD3 propusieron añadir el suavizado de la función objetivo al proceso de entrenamiento</a:t>
            </a:r>
            <a:r>
              <a:rPr lang="es-ES" b="0" i="0" dirty="0">
                <a:solidFill>
                  <a:srgbClr val="404040"/>
                </a:solidFill>
                <a:effectLst/>
                <a:latin typeface="Trebuchet MS" panose="020B0603020202020204" pitchFamily="34" charset="0"/>
              </a:rPr>
              <a:t>. El uso de este subproceso se basa en el supuesto de que </a:t>
            </a:r>
            <a:r>
              <a:rPr lang="es-ES" b="1" i="0" dirty="0">
                <a:solidFill>
                  <a:srgbClr val="404040"/>
                </a:solidFill>
                <a:effectLst/>
                <a:latin typeface="Trebuchet MS" panose="020B0603020202020204" pitchFamily="34" charset="0"/>
              </a:rPr>
              <a:t>acciones similares conducen a resultados semejantes</a:t>
            </a:r>
            <a:r>
              <a:rPr lang="es-ES" b="0" i="0" dirty="0">
                <a:solidFill>
                  <a:srgbClr val="404040"/>
                </a:solidFill>
                <a:effectLst/>
                <a:latin typeface="Trebuchet MS" panose="020B0603020202020204" pitchFamily="34" charset="0"/>
              </a:rPr>
              <a:t>. Suponemos que realizar dos acciones ligeramente diferentes conducirá al mismo resultado. </a:t>
            </a:r>
            <a:r>
              <a:rPr lang="es-ES" b="1" i="0" dirty="0">
                <a:solidFill>
                  <a:srgbClr val="404040"/>
                </a:solidFill>
                <a:effectLst/>
                <a:latin typeface="Trebuchet MS" panose="020B0603020202020204" pitchFamily="34" charset="0"/>
              </a:rPr>
              <a:t>En consecuencia, aunque añadir un poco de ruido a las acciones del Agente no cambiará la recompensa del entorno, esto sí que añadirá algo de estocasticidad al proceso de aprendizaje del Crítico y suavizará sus estimaciones en algún entorno de valores objetivo.</a:t>
            </a:r>
          </a:p>
          <a:p>
            <a:pPr algn="l"/>
            <a:endParaRPr lang="es-ES" b="0" i="0" dirty="0">
              <a:solidFill>
                <a:srgbClr val="ECECEC"/>
              </a:solidFill>
              <a:effectLst/>
              <a:latin typeface="Söhne"/>
            </a:endParaRP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a:t>
            </a:fld>
            <a:endParaRPr lang="es-CO" dirty="0"/>
          </a:p>
        </p:txBody>
      </p:sp>
    </p:spTree>
    <p:extLst>
      <p:ext uri="{BB962C8B-B14F-4D97-AF65-F5344CB8AC3E}">
        <p14:creationId xmlns:p14="http://schemas.microsoft.com/office/powerpoint/2010/main" val="2320716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55000" lnSpcReduction="20000"/>
          </a:bodyPr>
          <a:lstStyle/>
          <a:p>
            <a:pPr algn="l">
              <a:buFont typeface="+mj-lt"/>
              <a:buAutoNum type="arabicPeriod"/>
            </a:pPr>
            <a:endParaRPr lang="es-ES" b="1" i="0" dirty="0">
              <a:solidFill>
                <a:srgbClr val="ECECEC"/>
              </a:solidFill>
              <a:effectLst/>
              <a:latin typeface="Söhne"/>
            </a:endParaRPr>
          </a:p>
          <a:p>
            <a:pPr algn="l">
              <a:buFont typeface="+mj-lt"/>
              <a:buNone/>
            </a:pPr>
            <a:r>
              <a:rPr lang="es-ES" b="1" i="0" dirty="0">
                <a:solidFill>
                  <a:srgbClr val="ECECEC"/>
                </a:solidFill>
                <a:effectLst/>
                <a:latin typeface="Söhne"/>
              </a:rPr>
              <a:t> Aprendizaje Q-</a:t>
            </a:r>
            <a:r>
              <a:rPr lang="es-ES" b="1" i="0" dirty="0" err="1">
                <a:solidFill>
                  <a:srgbClr val="ECECEC"/>
                </a:solidFill>
                <a:effectLst/>
                <a:latin typeface="Söhne"/>
              </a:rPr>
              <a:t>Learning</a:t>
            </a:r>
            <a:r>
              <a:rPr lang="es-ES" b="1" i="0" dirty="0">
                <a:solidFill>
                  <a:srgbClr val="ECECEC"/>
                </a:solidFill>
                <a:effectLst/>
                <a:latin typeface="Söhne"/>
              </a:rPr>
              <a:t>:</a:t>
            </a:r>
          </a:p>
          <a:p>
            <a:pPr algn="l">
              <a:buFont typeface="+mj-lt"/>
              <a:buNone/>
            </a:pPr>
            <a:endParaRPr lang="es-ES" b="1" i="0" dirty="0">
              <a:solidFill>
                <a:srgbClr val="ECECEC"/>
              </a:solidFill>
              <a:effectLst/>
              <a:latin typeface="Söhne"/>
            </a:endParaRPr>
          </a:p>
          <a:p>
            <a:pPr algn="l">
              <a:buFont typeface="+mj-lt"/>
              <a:buAutoNum type="arabicPeriod"/>
            </a:pPr>
            <a:r>
              <a:rPr lang="es-ES" b="1" i="0" dirty="0">
                <a:solidFill>
                  <a:srgbClr val="ECECEC"/>
                </a:solidFill>
                <a:effectLst/>
                <a:latin typeface="Söhne"/>
              </a:rPr>
              <a:t>Actor Target:</a:t>
            </a:r>
            <a:r>
              <a:rPr lang="es-ES" b="0" i="0" dirty="0">
                <a:solidFill>
                  <a:srgbClr val="ECECEC"/>
                </a:solidFill>
                <a:effectLst/>
                <a:latin typeface="Söhne"/>
              </a:rPr>
              <a:t> Toma como entrada el estado siguiente (prima) y devuelve la próxima acción que se debe ejecutar en Prima.</a:t>
            </a:r>
          </a:p>
          <a:p>
            <a:pPr algn="l">
              <a:buFont typeface="+mj-lt"/>
              <a:buAutoNum type="arabicPeriod"/>
            </a:pPr>
            <a:r>
              <a:rPr lang="es-ES" b="1" i="0" dirty="0">
                <a:solidFill>
                  <a:srgbClr val="ECECEC"/>
                </a:solidFill>
                <a:effectLst/>
                <a:latin typeface="Söhne"/>
              </a:rPr>
              <a:t>Exploración con Ruido Gaussiano:</a:t>
            </a:r>
            <a:r>
              <a:rPr lang="es-ES" b="0" i="0" dirty="0">
                <a:solidFill>
                  <a:srgbClr val="ECECEC"/>
                </a:solidFill>
                <a:effectLst/>
                <a:latin typeface="Söhne"/>
              </a:rPr>
              <a:t> Se agrega ruido gaussiano a la próxima acción prima para exploración. Este ruido se recorta para mantener las acciones dentro de un rango aceptable por el entorno.</a:t>
            </a:r>
          </a:p>
          <a:p>
            <a:pPr algn="l">
              <a:buFont typeface="+mj-lt"/>
              <a:buAutoNum type="arabicPeriod"/>
            </a:pPr>
            <a:r>
              <a:rPr lang="es-ES" b="1" i="0" dirty="0">
                <a:solidFill>
                  <a:srgbClr val="ECECEC"/>
                </a:solidFill>
                <a:effectLst/>
                <a:latin typeface="Söhne"/>
              </a:rPr>
              <a:t>Dos Modelos Críticos:</a:t>
            </a:r>
            <a:r>
              <a:rPr lang="es-ES" b="0" i="0" dirty="0">
                <a:solidFill>
                  <a:srgbClr val="ECECEC"/>
                </a:solidFill>
                <a:effectLst/>
                <a:latin typeface="Söhne"/>
              </a:rPr>
              <a:t> Los dos modelos críticos (los "gemelos") toman como entrada la pareja Estado-Acción prima del actor target anterior para predecir un valor diferente para cada uno.</a:t>
            </a:r>
          </a:p>
          <a:p>
            <a:pPr algn="l">
              <a:buFont typeface="+mj-lt"/>
              <a:buAutoNum type="arabicPeriod"/>
            </a:pPr>
            <a:r>
              <a:rPr lang="es-ES" b="1" i="0" dirty="0">
                <a:solidFill>
                  <a:srgbClr val="ECECEC"/>
                </a:solidFill>
                <a:effectLst/>
                <a:latin typeface="Söhne"/>
              </a:rPr>
              <a:t>Mínimo de Valores Críticos:</a:t>
            </a:r>
            <a:r>
              <a:rPr lang="es-ES" b="0" i="0" dirty="0">
                <a:solidFill>
                  <a:srgbClr val="ECECEC"/>
                </a:solidFill>
                <a:effectLst/>
                <a:latin typeface="Söhne"/>
              </a:rPr>
              <a:t> Se elige el valor más pequeño de los dos valores predichos por los modelos críticos, lo que representa una aproximación del valor del siguiente estado. Min (Q1,Q2) = Max (Q) en Q-</a:t>
            </a:r>
            <a:r>
              <a:rPr lang="es-ES" b="0" i="0" dirty="0" err="1">
                <a:solidFill>
                  <a:srgbClr val="ECECEC"/>
                </a:solidFill>
                <a:effectLst/>
                <a:latin typeface="Söhne"/>
              </a:rPr>
              <a:t>Learning</a:t>
            </a:r>
            <a:r>
              <a:rPr lang="es-ES" b="0" i="0" dirty="0">
                <a:solidFill>
                  <a:srgbClr val="ECECEC"/>
                </a:solidFill>
                <a:effectLst/>
                <a:latin typeface="Söhne"/>
              </a:rPr>
              <a:t>.</a:t>
            </a:r>
          </a:p>
          <a:p>
            <a:pPr algn="l">
              <a:buFont typeface="+mj-lt"/>
              <a:buAutoNum type="arabicPeriod"/>
            </a:pPr>
            <a:r>
              <a:rPr lang="es-ES" b="1" i="0" dirty="0">
                <a:solidFill>
                  <a:srgbClr val="ECECEC"/>
                </a:solidFill>
                <a:effectLst/>
                <a:latin typeface="Söhne"/>
              </a:rPr>
              <a:t>Cálculo del Target min Final:</a:t>
            </a:r>
            <a:r>
              <a:rPr lang="es-ES" b="0" i="0" dirty="0">
                <a:solidFill>
                  <a:srgbClr val="ECECEC"/>
                </a:solidFill>
                <a:effectLst/>
                <a:latin typeface="Söhne"/>
              </a:rPr>
              <a:t> El target final es igual a la recompensa más el factor de descuento gamma multiplicado por el mínimo de los valores predichos por los modelos críticos.</a:t>
            </a:r>
          </a:p>
          <a:p>
            <a:pPr algn="l">
              <a:buFont typeface="+mj-lt"/>
              <a:buAutoNum type="arabicPeriod"/>
            </a:pPr>
            <a:r>
              <a:rPr lang="es-ES" b="1" i="0" dirty="0">
                <a:solidFill>
                  <a:srgbClr val="ECECEC"/>
                </a:solidFill>
                <a:effectLst/>
                <a:latin typeface="Söhne"/>
              </a:rPr>
              <a:t>Cálculo de la Pérdida:</a:t>
            </a:r>
            <a:r>
              <a:rPr lang="es-ES" b="0" i="0" dirty="0">
                <a:solidFill>
                  <a:srgbClr val="ECECEC"/>
                </a:solidFill>
                <a:effectLst/>
                <a:latin typeface="Söhne"/>
              </a:rPr>
              <a:t> Se calcula la función de pérdida, que es la suma de los errores cuadráticos medios entre las predicciones de los modelos críticos y el target calculado.</a:t>
            </a:r>
          </a:p>
          <a:p>
            <a:pPr algn="l">
              <a:buFont typeface="+mj-lt"/>
              <a:buAutoNum type="arabicPeriod"/>
            </a:pPr>
            <a:r>
              <a:rPr lang="es-ES" b="1" i="0" dirty="0">
                <a:solidFill>
                  <a:srgbClr val="ECECEC"/>
                </a:solidFill>
                <a:effectLst/>
                <a:latin typeface="Söhne"/>
              </a:rPr>
              <a:t>Propagación del Error:</a:t>
            </a:r>
            <a:r>
              <a:rPr lang="es-ES" b="0" i="0" dirty="0">
                <a:solidFill>
                  <a:srgbClr val="ECECEC"/>
                </a:solidFill>
                <a:effectLst/>
                <a:latin typeface="Söhne"/>
              </a:rPr>
              <a:t> Se actualizan los parámetros de los modelos críticos utilizando un optimizador de gradiente descendente estocástico, propagando el error hacia atrás en las redes neuronales.</a:t>
            </a:r>
          </a:p>
          <a:p>
            <a:pPr algn="l">
              <a:buFont typeface="+mj-lt"/>
              <a:buAutoNum type="arabicPeriod"/>
            </a:pPr>
            <a:r>
              <a:rPr lang="es-ES" b="1" i="0" dirty="0">
                <a:solidFill>
                  <a:srgbClr val="ECECEC"/>
                </a:solidFill>
                <a:effectLst/>
                <a:latin typeface="Söhne"/>
              </a:rPr>
              <a:t>Transición a la Parte de Aprendizaje de Políticas:</a:t>
            </a:r>
            <a:r>
              <a:rPr lang="es-ES" b="0" i="0" dirty="0">
                <a:solidFill>
                  <a:srgbClr val="ECECEC"/>
                </a:solidFill>
                <a:effectLst/>
                <a:latin typeface="Söhne"/>
              </a:rPr>
              <a:t> Se finaliza la parte de aprendizaje del modelo D3, que se centra en la función Q, y se pasa a la parte de aprendizaje de políticas, que implica actualizar y aprender los parámetros del modelo del actor. Se menciona el uso del gradiente ascendente para maximizar el retorno esperado, pero se deja como un ejercicio para pensar en cómo se implementará este proceso en la siguiente fase del algoritmo.</a:t>
            </a:r>
          </a:p>
          <a:p>
            <a:pPr algn="l">
              <a:buFont typeface="+mj-lt"/>
              <a:buAutoNum type="arabicPeriod"/>
            </a:pPr>
            <a:endParaRPr lang="es-ES" b="0" i="0" dirty="0">
              <a:solidFill>
                <a:srgbClr val="ECECEC"/>
              </a:solidFill>
              <a:effectLst/>
              <a:latin typeface="Söhne"/>
            </a:endParaRPr>
          </a:p>
          <a:p>
            <a:pPr marL="0" marR="0" lvl="0" indent="0" algn="l" defTabSz="914400" rtl="0" eaLnBrk="0" fontAlgn="base" latinLnBrk="0" hangingPunct="0">
              <a:lnSpc>
                <a:spcPct val="100000"/>
              </a:lnSpc>
              <a:spcBef>
                <a:spcPct val="30000"/>
              </a:spcBef>
              <a:spcAft>
                <a:spcPct val="0"/>
              </a:spcAft>
              <a:buClrTx/>
              <a:buSzTx/>
              <a:buFont typeface="+mj-lt"/>
              <a:buNone/>
              <a:tabLst/>
              <a:defRPr/>
            </a:pPr>
            <a:endParaRPr lang="es-ES" b="0" i="0" dirty="0">
              <a:solidFill>
                <a:srgbClr val="ECECEC"/>
              </a:solidFill>
              <a:effectLst/>
              <a:latin typeface="Söhne"/>
            </a:endParaRPr>
          </a:p>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s-ES" b="0" i="0" dirty="0">
                <a:solidFill>
                  <a:srgbClr val="ECECEC"/>
                </a:solidFill>
                <a:effectLst/>
                <a:latin typeface="Söhne"/>
              </a:rPr>
              <a:t>2. </a:t>
            </a:r>
            <a:r>
              <a:rPr lang="es-ES" b="1" i="0" dirty="0">
                <a:solidFill>
                  <a:srgbClr val="ECECEC"/>
                </a:solidFill>
                <a:effectLst/>
                <a:latin typeface="Söhne"/>
              </a:rPr>
              <a:t>Aprendizaje Políticas:</a:t>
            </a:r>
          </a:p>
          <a:p>
            <a:pPr algn="l">
              <a:buFont typeface="+mj-lt"/>
              <a:buAutoNum type="arabicPeriod"/>
            </a:pPr>
            <a:endParaRPr lang="es-ES" b="0" i="0" dirty="0">
              <a:solidFill>
                <a:srgbClr val="ECECEC"/>
              </a:solidFill>
              <a:effectLst/>
              <a:latin typeface="Söhne"/>
            </a:endParaRPr>
          </a:p>
          <a:p>
            <a:pPr algn="l"/>
            <a:r>
              <a:rPr lang="es-ES" b="0" i="0" dirty="0">
                <a:solidFill>
                  <a:srgbClr val="ECECEC"/>
                </a:solidFill>
                <a:effectLst/>
                <a:latin typeface="Söhne"/>
              </a:rPr>
              <a:t>Estamos buscando un conjunto óptimo de parámetros para el actor de modelo, de manera que pueda realizar las mejores acciones posibles en cada estado para maximizar el retorno esperado. Los pasos siguientes son:</a:t>
            </a:r>
          </a:p>
          <a:p>
            <a:pPr algn="l"/>
            <a:r>
              <a:rPr lang="es-ES" b="0" i="0" dirty="0">
                <a:solidFill>
                  <a:srgbClr val="ECECEC"/>
                </a:solidFill>
                <a:effectLst/>
                <a:latin typeface="Söhne"/>
              </a:rPr>
              <a:t> º</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s-ES" b="1" i="0" dirty="0">
                <a:solidFill>
                  <a:srgbClr val="ECECEC"/>
                </a:solidFill>
                <a:effectLst/>
                <a:latin typeface="Söhne"/>
              </a:rPr>
              <a:t>Gradiente ascendente</a:t>
            </a:r>
            <a:r>
              <a:rPr lang="es-ES" b="0" i="0" dirty="0">
                <a:solidFill>
                  <a:srgbClr val="ECECEC"/>
                </a:solidFill>
                <a:effectLst/>
                <a:latin typeface="Söhne"/>
              </a:rPr>
              <a:t>: Dado que no se tiene una fórmula explícita para el retorno esperado, aproximamos este valor con otros que están correlacionados positivamente con él, como los valores Q del crítico. Utilizamos el gradiente ascendente para actualizar los parámetros del actor del modelo en la dirección en la que se incrementen los valores Q, lo que optimiza el retorno esperado y obtener una política optima.</a:t>
            </a:r>
          </a:p>
          <a:p>
            <a:pPr algn="l">
              <a:buFont typeface="+mj-lt"/>
              <a:buAutoNum type="arabicPeriod"/>
            </a:pPr>
            <a:r>
              <a:rPr lang="es-ES" b="1" i="0" dirty="0">
                <a:solidFill>
                  <a:srgbClr val="ECECEC"/>
                </a:solidFill>
                <a:effectLst/>
                <a:latin typeface="Söhne"/>
              </a:rPr>
              <a:t>Actualización de los targets</a:t>
            </a:r>
            <a:r>
              <a:rPr lang="es-ES" b="0" i="0" dirty="0">
                <a:solidFill>
                  <a:srgbClr val="ECECEC"/>
                </a:solidFill>
                <a:effectLst/>
                <a:latin typeface="Söhne"/>
              </a:rPr>
              <a:t>: Después de actualizamos el </a:t>
            </a:r>
            <a:r>
              <a:rPr lang="es-ES" b="0" i="0" dirty="0" err="1">
                <a:solidFill>
                  <a:srgbClr val="ECECEC"/>
                </a:solidFill>
                <a:effectLst/>
                <a:latin typeface="Söhne"/>
              </a:rPr>
              <a:t>ytarget</a:t>
            </a:r>
            <a:r>
              <a:rPr lang="es-ES" b="0" i="0" dirty="0">
                <a:solidFill>
                  <a:srgbClr val="ECECEC"/>
                </a:solidFill>
                <a:effectLst/>
                <a:latin typeface="Söhne"/>
              </a:rPr>
              <a:t> del actor y el target de los </a:t>
            </a:r>
            <a:r>
              <a:rPr lang="es-ES" b="0" i="0" dirty="0" err="1">
                <a:solidFill>
                  <a:srgbClr val="ECECEC"/>
                </a:solidFill>
                <a:effectLst/>
                <a:latin typeface="Söhne"/>
              </a:rPr>
              <a:t>crotocos</a:t>
            </a:r>
            <a:r>
              <a:rPr lang="es-ES" b="0" i="0" dirty="0">
                <a:solidFill>
                  <a:srgbClr val="ECECEC"/>
                </a:solidFill>
                <a:effectLst/>
                <a:latin typeface="Söhne"/>
              </a:rPr>
              <a:t> son los  valores de sus modelos, pero no directamente copiando los parámetros, sino utilizando una técnica como el promedio </a:t>
            </a:r>
            <a:r>
              <a:rPr lang="es-ES" b="0" i="0" dirty="0" err="1">
                <a:solidFill>
                  <a:srgbClr val="ECECEC"/>
                </a:solidFill>
                <a:effectLst/>
                <a:latin typeface="Söhne"/>
              </a:rPr>
              <a:t>Polak</a:t>
            </a:r>
            <a:r>
              <a:rPr lang="es-ES" b="0" i="0" dirty="0">
                <a:solidFill>
                  <a:srgbClr val="ECECEC"/>
                </a:solidFill>
                <a:effectLst/>
                <a:latin typeface="Söhne"/>
              </a:rPr>
              <a:t>. Esto ayuda a que los modelos target se parezcan gradualmente a los modelos principales, mejorando así el proceso de aprendizaje.</a:t>
            </a:r>
          </a:p>
          <a:p>
            <a:pPr algn="l">
              <a:buFont typeface="+mj-lt"/>
              <a:buAutoNum type="arabicPeriod"/>
            </a:pPr>
            <a:r>
              <a:rPr lang="es-ES" b="1" i="0" dirty="0">
                <a:solidFill>
                  <a:srgbClr val="ECECEC"/>
                </a:solidFill>
                <a:effectLst/>
                <a:latin typeface="Söhne"/>
              </a:rPr>
              <a:t>Retardo en la actualización del actor y los targets</a:t>
            </a:r>
            <a:r>
              <a:rPr lang="es-ES" b="0" i="0" dirty="0">
                <a:solidFill>
                  <a:srgbClr val="ECECEC"/>
                </a:solidFill>
                <a:effectLst/>
                <a:latin typeface="Söhne"/>
              </a:rPr>
              <a:t>: Una característica crucial del algoritmo Twin DDPG es la actualización del actor y los modelos target cada dos iteraciones. Este "retardo" mejora la eficacia del modelo con respecto a versiones clásicas del algoritmo PG.</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5</a:t>
            </a:fld>
            <a:endParaRPr lang="es-CO" dirty="0"/>
          </a:p>
        </p:txBody>
      </p:sp>
    </p:spTree>
    <p:extLst>
      <p:ext uri="{BB962C8B-B14F-4D97-AF65-F5344CB8AC3E}">
        <p14:creationId xmlns:p14="http://schemas.microsoft.com/office/powerpoint/2010/main" val="1220899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pPr algn="l"/>
            <a:r>
              <a:rPr lang="es-ES" b="0" i="0" dirty="0">
                <a:solidFill>
                  <a:srgbClr val="ECECEC"/>
                </a:solidFill>
                <a:effectLst/>
                <a:latin typeface="Söhne"/>
              </a:rPr>
              <a:t> </a:t>
            </a:r>
          </a:p>
          <a:p>
            <a:pPr algn="l"/>
            <a:r>
              <a:rPr lang="es-ES" b="0" i="0" dirty="0">
                <a:solidFill>
                  <a:srgbClr val="ECECEC"/>
                </a:solidFill>
                <a:effectLst/>
                <a:latin typeface="Söhne"/>
              </a:rPr>
              <a:t> </a:t>
            </a:r>
          </a:p>
          <a:p>
            <a:pPr algn="l"/>
            <a:endParaRPr lang="es-ES" b="0" i="0" dirty="0">
              <a:solidFill>
                <a:srgbClr val="ECECEC"/>
              </a:solidFill>
              <a:effectLst/>
              <a:latin typeface="Söhne"/>
            </a:endParaRPr>
          </a:p>
          <a:p>
            <a:pPr algn="l">
              <a:buFont typeface="Arial" panose="020B0604020202020204" pitchFamily="34" charset="0"/>
              <a:buChar char="•"/>
            </a:pPr>
            <a:endParaRPr lang="es-ES" b="0" i="0" dirty="0">
              <a:solidFill>
                <a:srgbClr val="ECECEC"/>
              </a:solidFill>
              <a:effectLst/>
              <a:latin typeface="Söhne"/>
            </a:endParaRPr>
          </a:p>
          <a:p>
            <a:pPr algn="l"/>
            <a:r>
              <a:rPr lang="es-ES" b="0" i="0" dirty="0">
                <a:solidFill>
                  <a:srgbClr val="ECECEC"/>
                </a:solidFill>
                <a:effectLst/>
                <a:latin typeface="Söhne"/>
              </a:rPr>
              <a:t>Ambos algoritmos se basan en la optimización basada en gradientes para aprender directamente la política óptima en función de la experiencia recolectada del entorno, lo que los hace adecuados para problemas de RL en espacios de acciones continuas.</a:t>
            </a:r>
          </a:p>
          <a:p>
            <a:pPr algn="l"/>
            <a:endParaRPr lang="es-ES" b="0" i="0" dirty="0">
              <a:solidFill>
                <a:srgbClr val="ECECEC"/>
              </a:solidFill>
              <a:effectLst/>
              <a:latin typeface="Söhne"/>
            </a:endParaRPr>
          </a:p>
          <a:p>
            <a:pPr algn="l"/>
            <a:r>
              <a:rPr lang="es-ES" b="0" i="0" dirty="0">
                <a:solidFill>
                  <a:srgbClr val="ECECEC"/>
                </a:solidFill>
                <a:effectLst/>
                <a:latin typeface="Söhne"/>
              </a:rPr>
              <a:t>Podríamos considerar unificar los diferentes métodos de implementación del replay buffer, estrategia de exploración vs. explotación, agregar ruido a las acciones y el retraso en la actualización de los críticos como métodos de regularización en TD3.</a:t>
            </a:r>
          </a:p>
          <a:p>
            <a:pPr algn="l"/>
            <a:r>
              <a:rPr lang="es-ES" b="0" i="0" dirty="0">
                <a:solidFill>
                  <a:srgbClr val="ECECEC"/>
                </a:solidFill>
                <a:effectLst/>
                <a:latin typeface="Söhne"/>
              </a:rPr>
              <a:t>La regularización en el aprendizaje automático se refiere a técnicas utilizadas para evitar el sobreajuste y mejorar la generalización del modelo. En el contexto de TD3, cada uno de estos métodos podría considerarse una forma de regularización:</a:t>
            </a:r>
          </a:p>
          <a:p>
            <a:pPr algn="l">
              <a:buFont typeface="+mj-lt"/>
              <a:buAutoNum type="arabicPeriod"/>
            </a:pPr>
            <a:r>
              <a:rPr lang="es-ES" b="1" i="0" dirty="0">
                <a:solidFill>
                  <a:srgbClr val="ECECEC"/>
                </a:solidFill>
                <a:effectLst/>
                <a:latin typeface="Söhne"/>
              </a:rPr>
              <a:t>Replay Buffer</a:t>
            </a:r>
            <a:r>
              <a:rPr lang="es-ES" b="0" i="0" dirty="0">
                <a:solidFill>
                  <a:srgbClr val="ECECEC"/>
                </a:solidFill>
                <a:effectLst/>
                <a:latin typeface="Söhne"/>
              </a:rPr>
              <a:t>: El uso de un replay buffer ayuda a </a:t>
            </a:r>
            <a:r>
              <a:rPr lang="es-ES" b="0" i="0" dirty="0" err="1">
                <a:solidFill>
                  <a:srgbClr val="ECECEC"/>
                </a:solidFill>
                <a:effectLst/>
                <a:latin typeface="Söhne"/>
              </a:rPr>
              <a:t>descorrelacionar</a:t>
            </a:r>
            <a:r>
              <a:rPr lang="es-ES" b="0" i="0" dirty="0">
                <a:solidFill>
                  <a:srgbClr val="ECECEC"/>
                </a:solidFill>
                <a:effectLst/>
                <a:latin typeface="Söhne"/>
              </a:rPr>
              <a:t> las muestras de experiencia y suavizar la distribución de datos utilizada para el entrenamiento, lo que puede ayudar a evitar el sobreajuste a muestras específicas y mejorar la generalización del modelo.</a:t>
            </a:r>
          </a:p>
          <a:p>
            <a:pPr algn="l">
              <a:buFont typeface="+mj-lt"/>
              <a:buAutoNum type="arabicPeriod"/>
            </a:pPr>
            <a:r>
              <a:rPr lang="es-ES" b="1" i="0" dirty="0">
                <a:solidFill>
                  <a:srgbClr val="ECECEC"/>
                </a:solidFill>
                <a:effectLst/>
                <a:latin typeface="Söhne"/>
              </a:rPr>
              <a:t>Estrategia de Exploración vs. Explotación</a:t>
            </a:r>
            <a:r>
              <a:rPr lang="es-ES" b="0" i="0" dirty="0">
                <a:solidFill>
                  <a:srgbClr val="ECECEC"/>
                </a:solidFill>
                <a:effectLst/>
                <a:latin typeface="Söhne"/>
              </a:rPr>
              <a:t>: Al equilibrar la exploración de nuevas acciones con la explotación de acciones conocidas, se evita que el agente se sobreajuste a un conjunto limitado de acciones y permite que explore el espacio de acciones de manera más completa, lo que puede mejorar la capacidad de generalización del modelo.</a:t>
            </a:r>
          </a:p>
          <a:p>
            <a:pPr algn="l">
              <a:buFont typeface="+mj-lt"/>
              <a:buAutoNum type="arabicPeriod"/>
            </a:pPr>
            <a:r>
              <a:rPr lang="es-ES" b="1" i="0" dirty="0">
                <a:solidFill>
                  <a:srgbClr val="ECECEC"/>
                </a:solidFill>
                <a:effectLst/>
                <a:latin typeface="Söhne"/>
              </a:rPr>
              <a:t>Agregar Ruido a las Acciones</a:t>
            </a:r>
            <a:r>
              <a:rPr lang="es-ES" b="0" i="0" dirty="0">
                <a:solidFill>
                  <a:srgbClr val="ECECEC"/>
                </a:solidFill>
                <a:effectLst/>
                <a:latin typeface="Söhne"/>
              </a:rPr>
              <a:t>: Agregar ruido a las acciones durante el entrenamiento introduce una cierta cantidad de aleatoriedad en el proceso de toma de decisiones del agente, lo que puede ayudar a prevenir el sobreajuste a acciones específicas y fomentar una exploración más diversa del espacio de acciones.</a:t>
            </a:r>
          </a:p>
          <a:p>
            <a:pPr algn="l">
              <a:buFont typeface="+mj-lt"/>
              <a:buNone/>
            </a:pPr>
            <a:r>
              <a:rPr lang="es-ES" b="1" i="0" dirty="0">
                <a:solidFill>
                  <a:srgbClr val="ECECEC"/>
                </a:solidFill>
                <a:effectLst/>
                <a:latin typeface="Söhne"/>
              </a:rPr>
              <a:t>3.1</a:t>
            </a:r>
            <a:r>
              <a:rPr lang="es-ES" b="0" i="0" dirty="0">
                <a:solidFill>
                  <a:srgbClr val="ECECEC"/>
                </a:solidFill>
                <a:effectLst/>
                <a:latin typeface="Söhne"/>
              </a:rPr>
              <a:t> </a:t>
            </a:r>
            <a:r>
              <a:rPr lang="es-ES" b="1" i="0" dirty="0">
                <a:solidFill>
                  <a:srgbClr val="ECECEC"/>
                </a:solidFill>
                <a:effectLst/>
                <a:latin typeface="Söhne"/>
              </a:rPr>
              <a:t>Ruido en la memoria de repetición de experiencias</a:t>
            </a:r>
            <a:r>
              <a:rPr lang="es-ES" b="0" i="0" dirty="0">
                <a:solidFill>
                  <a:srgbClr val="ECECEC"/>
                </a:solidFill>
                <a:effectLst/>
                <a:latin typeface="Söhne"/>
              </a:rPr>
              <a:t>: Agregar ruido a las acciones antes de almacenarlas en la memoria de repetición de experiencias puede ayudar a diversificar las muestras y explorar mejor el espacio de acciones durante el entrenamiento. Esto puede ser beneficioso para evitar el sobreajuste a las acciones más comunes y mejorar la generalización del agente.</a:t>
            </a:r>
          </a:p>
          <a:p>
            <a:pPr algn="l">
              <a:buFont typeface="+mj-lt"/>
              <a:buNone/>
            </a:pPr>
            <a:r>
              <a:rPr lang="es-ES" b="1" i="0" dirty="0">
                <a:solidFill>
                  <a:srgbClr val="ECECEC"/>
                </a:solidFill>
                <a:effectLst/>
                <a:latin typeface="Söhne"/>
              </a:rPr>
              <a:t>3.2</a:t>
            </a:r>
            <a:r>
              <a:rPr lang="es-ES" b="0" i="0" dirty="0">
                <a:solidFill>
                  <a:srgbClr val="ECECEC"/>
                </a:solidFill>
                <a:effectLst/>
                <a:latin typeface="Söhne"/>
              </a:rPr>
              <a:t> </a:t>
            </a:r>
            <a:r>
              <a:rPr lang="es-ES" b="1" i="0" dirty="0">
                <a:solidFill>
                  <a:srgbClr val="ECECEC"/>
                </a:solidFill>
                <a:effectLst/>
                <a:latin typeface="Söhne"/>
              </a:rPr>
              <a:t>Ruido durante la selección de acciones</a:t>
            </a:r>
            <a:r>
              <a:rPr lang="es-ES" b="0" i="0" dirty="0">
                <a:solidFill>
                  <a:srgbClr val="ECECEC"/>
                </a:solidFill>
                <a:effectLst/>
                <a:latin typeface="Söhne"/>
              </a:rPr>
              <a:t>: Agregar ruido durante la selección de acciones (como lo haces con la política ε-</a:t>
            </a:r>
            <a:r>
              <a:rPr lang="es-ES" b="0" i="0" dirty="0" err="1">
                <a:solidFill>
                  <a:srgbClr val="ECECEC"/>
                </a:solidFill>
                <a:effectLst/>
                <a:latin typeface="Söhne"/>
              </a:rPr>
              <a:t>greedy</a:t>
            </a:r>
            <a:r>
              <a:rPr lang="es-ES" b="0" i="0" dirty="0">
                <a:solidFill>
                  <a:srgbClr val="ECECEC"/>
                </a:solidFill>
                <a:effectLst/>
                <a:latin typeface="Söhne"/>
              </a:rPr>
              <a:t> adaptativa) es otra forma de fomentar la exploración durante el entrenamiento. Esto garantiza que el agente no se atasque en un conjunto limitado de acciones y tenga la oportunidad de explorar nuevas estrategias.</a:t>
            </a:r>
          </a:p>
          <a:p>
            <a:pPr algn="l">
              <a:buFont typeface="+mj-lt"/>
              <a:buAutoNum type="arabicPeriod"/>
            </a:pPr>
            <a:endParaRPr lang="es-ES" b="0" i="0" dirty="0">
              <a:solidFill>
                <a:srgbClr val="ECECEC"/>
              </a:solidFill>
              <a:effectLst/>
              <a:latin typeface="Söhne"/>
            </a:endParaRPr>
          </a:p>
          <a:p>
            <a:pPr algn="l">
              <a:buFont typeface="+mj-lt"/>
              <a:buAutoNum type="arabicPeriod"/>
            </a:pPr>
            <a:r>
              <a:rPr lang="es-ES" b="1" i="0" dirty="0">
                <a:solidFill>
                  <a:srgbClr val="ECECEC"/>
                </a:solidFill>
                <a:effectLst/>
                <a:latin typeface="Söhne"/>
              </a:rPr>
              <a:t>Retraso en la Actualización de los Críticos (Twin </a:t>
            </a:r>
            <a:r>
              <a:rPr lang="es-ES" b="1" i="0" dirty="0" err="1">
                <a:solidFill>
                  <a:srgbClr val="ECECEC"/>
                </a:solidFill>
                <a:effectLst/>
                <a:latin typeface="Söhne"/>
              </a:rPr>
              <a:t>Delay</a:t>
            </a:r>
            <a:r>
              <a:rPr lang="es-ES" b="1" i="0" dirty="0">
                <a:solidFill>
                  <a:srgbClr val="ECECEC"/>
                </a:solidFill>
                <a:effectLst/>
                <a:latin typeface="Söhne"/>
              </a:rPr>
              <a:t>)</a:t>
            </a:r>
            <a:r>
              <a:rPr lang="es-ES" b="0" i="0" dirty="0">
                <a:solidFill>
                  <a:srgbClr val="ECECEC"/>
                </a:solidFill>
                <a:effectLst/>
                <a:latin typeface="Söhne"/>
              </a:rPr>
              <a:t>: El retraso en la actualización de los críticos ayuda a suavizar el proceso de entrenamiento y reduce la varianza en la estimación de la función de valor, lo que puede ayudar a evitar oscilaciones y mejorar la estabilidad del aprendizaje.</a:t>
            </a:r>
          </a:p>
          <a:p>
            <a:pPr algn="l"/>
            <a:r>
              <a:rPr lang="es-ES" b="0" i="0" dirty="0">
                <a:solidFill>
                  <a:srgbClr val="ECECEC"/>
                </a:solidFill>
                <a:effectLst/>
                <a:latin typeface="Söhne"/>
              </a:rPr>
              <a:t>En conjunto, estos métodos de regularización en TD3 contribuyen a un aprendizaje más robusto y generalizable al evitar el sobreajuste y promover una exploración más efectiva del espacio de acciones.</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6</a:t>
            </a:fld>
            <a:endParaRPr lang="es-CO" dirty="0"/>
          </a:p>
        </p:txBody>
      </p:sp>
    </p:spTree>
    <p:extLst>
      <p:ext uri="{BB962C8B-B14F-4D97-AF65-F5344CB8AC3E}">
        <p14:creationId xmlns:p14="http://schemas.microsoft.com/office/powerpoint/2010/main" val="404870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7500" lnSpcReduction="20000"/>
          </a:bodyPr>
          <a:lstStyle/>
          <a:p>
            <a:r>
              <a:rPr lang="es-ES" b="0" dirty="0">
                <a:solidFill>
                  <a:srgbClr val="CE9178"/>
                </a:solidFill>
                <a:effectLst/>
                <a:highlight>
                  <a:srgbClr val="1E1E1E"/>
                </a:highlight>
                <a:latin typeface="Courier New" panose="02070309020205020404" pitchFamily="49" charset="0"/>
              </a:rPr>
              <a:t> </a:t>
            </a:r>
            <a:r>
              <a:rPr lang="es-ES" b="0" dirty="0" err="1">
                <a:solidFill>
                  <a:srgbClr val="CE9178"/>
                </a:solidFill>
                <a:effectLst/>
                <a:highlight>
                  <a:srgbClr val="1E1E1E"/>
                </a:highlight>
                <a:latin typeface="Courier New" panose="02070309020205020404" pitchFamily="49" charset="0"/>
              </a:rPr>
              <a:t>Loss</a:t>
            </a:r>
            <a:r>
              <a:rPr lang="es-ES" b="0" dirty="0">
                <a:solidFill>
                  <a:srgbClr val="CE9178"/>
                </a:solidFill>
                <a:effectLst/>
                <a:highlight>
                  <a:srgbClr val="1E1E1E"/>
                </a:highlight>
                <a:latin typeface="Courier New" panose="02070309020205020404" pitchFamily="49" charset="0"/>
              </a:rPr>
              <a:t> del critico:</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Este </a:t>
            </a:r>
            <a:r>
              <a:rPr lang="es-ES" b="0" dirty="0" err="1">
                <a:solidFill>
                  <a:srgbClr val="CE9178"/>
                </a:solidFill>
                <a:effectLst/>
                <a:highlight>
                  <a:srgbClr val="1E1E1E"/>
                </a:highlight>
                <a:latin typeface="Courier New" panose="02070309020205020404" pitchFamily="49" charset="0"/>
              </a:rPr>
              <a:t>loss</a:t>
            </a:r>
            <a:r>
              <a:rPr lang="es-ES" b="0" dirty="0">
                <a:solidFill>
                  <a:srgbClr val="CE9178"/>
                </a:solidFill>
                <a:effectLst/>
                <a:highlight>
                  <a:srgbClr val="1E1E1E"/>
                </a:highlight>
                <a:latin typeface="Courier New" panose="02070309020205020404" pitchFamily="49" charset="0"/>
              </a:rPr>
              <a:t> del crítico representa cuán bien están estimando los valores Q</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del modelo en comparación con los valores objetivo. En otras palabras, mide</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la discrepancia entre las predicciones del modelo y lo que se considera como</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el valor verdadero.</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La minimización del </a:t>
            </a:r>
            <a:r>
              <a:rPr lang="es-ES" b="0" dirty="0" err="1">
                <a:solidFill>
                  <a:srgbClr val="CE9178"/>
                </a:solidFill>
                <a:effectLst/>
                <a:highlight>
                  <a:srgbClr val="1E1E1E"/>
                </a:highlight>
                <a:latin typeface="Courier New" panose="02070309020205020404" pitchFamily="49" charset="0"/>
              </a:rPr>
              <a:t>loss</a:t>
            </a:r>
            <a:r>
              <a:rPr lang="es-ES" b="0" dirty="0">
                <a:solidFill>
                  <a:srgbClr val="CE9178"/>
                </a:solidFill>
                <a:effectLst/>
                <a:highlight>
                  <a:srgbClr val="1E1E1E"/>
                </a:highlight>
                <a:latin typeface="Courier New" panose="02070309020205020404" pitchFamily="49" charset="0"/>
              </a:rPr>
              <a:t> del crítico es fundamental para mejorar la calidad</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de las estimaciones de los valores Q y, por lo tanto, mejorar la calidad</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de las acciones seleccionadas por el agente.</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a:t>
            </a:r>
            <a:r>
              <a:rPr lang="es-ES" b="0" dirty="0" err="1">
                <a:solidFill>
                  <a:srgbClr val="CE9178"/>
                </a:solidFill>
                <a:effectLst/>
                <a:highlight>
                  <a:srgbClr val="1E1E1E"/>
                </a:highlight>
                <a:latin typeface="Courier New" panose="02070309020205020404" pitchFamily="49" charset="0"/>
              </a:rPr>
              <a:t>Loss</a:t>
            </a:r>
            <a:r>
              <a:rPr lang="es-ES" b="0" dirty="0">
                <a:solidFill>
                  <a:srgbClr val="CE9178"/>
                </a:solidFill>
                <a:effectLst/>
                <a:highlight>
                  <a:srgbClr val="1E1E1E"/>
                </a:highlight>
                <a:latin typeface="Courier New" panose="02070309020205020404" pitchFamily="49" charset="0"/>
              </a:rPr>
              <a:t> del actor:</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El </a:t>
            </a:r>
            <a:r>
              <a:rPr lang="es-ES" b="0" dirty="0" err="1">
                <a:solidFill>
                  <a:srgbClr val="CE9178"/>
                </a:solidFill>
                <a:effectLst/>
                <a:highlight>
                  <a:srgbClr val="1E1E1E"/>
                </a:highlight>
                <a:latin typeface="Courier New" panose="02070309020205020404" pitchFamily="49" charset="0"/>
              </a:rPr>
              <a:t>loss</a:t>
            </a:r>
            <a:r>
              <a:rPr lang="es-ES" b="0" dirty="0">
                <a:solidFill>
                  <a:srgbClr val="CE9178"/>
                </a:solidFill>
                <a:effectLst/>
                <a:highlight>
                  <a:srgbClr val="1E1E1E"/>
                </a:highlight>
                <a:latin typeface="Courier New" panose="02070309020205020404" pitchFamily="49" charset="0"/>
              </a:rPr>
              <a:t> del actor se calcula utilizando el valor Q predicho solo por</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el primer crítico (Q1). Se toma el valor negativo de este Q-</a:t>
            </a:r>
            <a:r>
              <a:rPr lang="es-ES" b="0" dirty="0" err="1">
                <a:solidFill>
                  <a:srgbClr val="CE9178"/>
                </a:solidFill>
                <a:effectLst/>
                <a:highlight>
                  <a:srgbClr val="1E1E1E"/>
                </a:highlight>
                <a:latin typeface="Courier New" panose="02070309020205020404" pitchFamily="49" charset="0"/>
              </a:rPr>
              <a:t>value</a:t>
            </a:r>
            <a:r>
              <a:rPr lang="es-ES" b="0" dirty="0">
                <a:solidFill>
                  <a:srgbClr val="CE9178"/>
                </a:solidFill>
                <a:effectLst/>
                <a:highlight>
                  <a:srgbClr val="1E1E1E"/>
                </a:highlight>
                <a:latin typeface="Courier New" panose="02070309020205020404" pitchFamily="49" charset="0"/>
              </a:rPr>
              <a:t>.</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Este </a:t>
            </a:r>
            <a:r>
              <a:rPr lang="es-ES" b="0" dirty="0" err="1">
                <a:solidFill>
                  <a:srgbClr val="CE9178"/>
                </a:solidFill>
                <a:effectLst/>
                <a:highlight>
                  <a:srgbClr val="1E1E1E"/>
                </a:highlight>
                <a:latin typeface="Courier New" panose="02070309020205020404" pitchFamily="49" charset="0"/>
              </a:rPr>
              <a:t>loss</a:t>
            </a:r>
            <a:r>
              <a:rPr lang="es-ES" b="0" dirty="0">
                <a:solidFill>
                  <a:srgbClr val="CE9178"/>
                </a:solidFill>
                <a:effectLst/>
                <a:highlight>
                  <a:srgbClr val="1E1E1E"/>
                </a:highlight>
                <a:latin typeface="Courier New" panose="02070309020205020404" pitchFamily="49" charset="0"/>
              </a:rPr>
              <a:t> del actor está diseñado para maximizar el valor Q predicho</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por el primer crítico. En otras palabras, el actor está tratando de</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aprender una política que maximice la estimación del valor Q del primer</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crítico para las acciones seleccionadas.</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La maximización del valor Q predicho por el primer crítico guía al actor</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para seleccionar acciones que se espera que generen altos valores Q, lo</a:t>
            </a:r>
            <a:endParaRPr lang="es-ES" b="0" dirty="0">
              <a:solidFill>
                <a:srgbClr val="D4D4D4"/>
              </a:solidFill>
              <a:effectLst/>
              <a:highlight>
                <a:srgbClr val="1E1E1E"/>
              </a:highlight>
              <a:latin typeface="Courier New" panose="02070309020205020404" pitchFamily="49" charset="0"/>
            </a:endParaRPr>
          </a:p>
          <a:p>
            <a:r>
              <a:rPr lang="es-ES" b="0" dirty="0">
                <a:solidFill>
                  <a:srgbClr val="CE9178"/>
                </a:solidFill>
                <a:effectLst/>
                <a:highlight>
                  <a:srgbClr val="1E1E1E"/>
                </a:highlight>
                <a:latin typeface="Courier New" panose="02070309020205020404" pitchFamily="49" charset="0"/>
              </a:rPr>
              <a:t>              que a su vez ayuda a mejorar el rendimiento global del agente.</a:t>
            </a:r>
            <a:endParaRPr lang="es-ES" b="0" dirty="0">
              <a:solidFill>
                <a:srgbClr val="D4D4D4"/>
              </a:solidFill>
              <a:effectLst/>
              <a:highlight>
                <a:srgbClr val="1E1E1E"/>
              </a:highlight>
              <a:latin typeface="Courier New" panose="02070309020205020404" pitchFamily="49" charset="0"/>
            </a:endParaRP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7</a:t>
            </a:fld>
            <a:endParaRPr lang="es-CO" dirty="0"/>
          </a:p>
        </p:txBody>
      </p:sp>
    </p:spTree>
    <p:extLst>
      <p:ext uri="{BB962C8B-B14F-4D97-AF65-F5344CB8AC3E}">
        <p14:creationId xmlns:p14="http://schemas.microsoft.com/office/powerpoint/2010/main" val="1087155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8</a:t>
            </a:fld>
            <a:endParaRPr lang="es-CO" dirty="0"/>
          </a:p>
        </p:txBody>
      </p:sp>
    </p:spTree>
    <p:extLst>
      <p:ext uri="{BB962C8B-B14F-4D97-AF65-F5344CB8AC3E}">
        <p14:creationId xmlns:p14="http://schemas.microsoft.com/office/powerpoint/2010/main" val="4203269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indent="-285750" algn="just" fontAlgn="auto">
              <a:buFont typeface="Wingdings" panose="05000000000000000000" pitchFamily="2" charset="2"/>
              <a:buChar char="ü"/>
            </a:pPr>
            <a:r>
              <a:rPr lang="es-ES" b="1" dirty="0">
                <a:solidFill>
                  <a:schemeClr val="bg2">
                    <a:lumMod val="25000"/>
                  </a:schemeClr>
                </a:solidFill>
                <a:latin typeface="Calibri" panose="020F0502020204030204" pitchFamily="34" charset="0"/>
                <a:cs typeface="Times New Roman" panose="02020603050405020304" pitchFamily="18" charset="0"/>
              </a:rPr>
              <a:t>Exploración insuficiente: </a:t>
            </a:r>
            <a:r>
              <a:rPr lang="es-ES" b="1" dirty="0">
                <a:solidFill>
                  <a:schemeClr val="bg2">
                    <a:lumMod val="50000"/>
                  </a:schemeClr>
                </a:solidFill>
                <a:latin typeface="Calibri" panose="020F0502020204030204" pitchFamily="34" charset="0"/>
                <a:cs typeface="Times New Roman" panose="02020603050405020304" pitchFamily="18" charset="0"/>
              </a:rPr>
              <a:t>El agente puede no haber explorado suficientemente el espacio de acciones o estados durante el entrenamiento, lo que lleva a una política subóptima. </a:t>
            </a:r>
          </a:p>
          <a:p>
            <a:pPr marL="457200" indent="-285750" algn="just" fontAlgn="auto">
              <a:buFont typeface="Wingdings" panose="05000000000000000000" pitchFamily="2" charset="2"/>
              <a:buChar char="ü"/>
            </a:pPr>
            <a:r>
              <a:rPr lang="es-ES" b="1" dirty="0">
                <a:solidFill>
                  <a:schemeClr val="bg2">
                    <a:lumMod val="25000"/>
                  </a:schemeClr>
                </a:solidFill>
                <a:latin typeface="Calibri" panose="020F0502020204030204" pitchFamily="34" charset="0"/>
                <a:cs typeface="Times New Roman" panose="02020603050405020304" pitchFamily="18" charset="0"/>
              </a:rPr>
              <a:t>Convergencia insuficiente: </a:t>
            </a:r>
            <a:r>
              <a:rPr lang="es-ES" b="1" dirty="0">
                <a:solidFill>
                  <a:schemeClr val="bg2">
                    <a:lumMod val="50000"/>
                  </a:schemeClr>
                </a:solidFill>
                <a:latin typeface="Calibri" panose="020F0502020204030204" pitchFamily="34" charset="0"/>
                <a:cs typeface="Times New Roman" panose="02020603050405020304" pitchFamily="18" charset="0"/>
              </a:rPr>
              <a:t>El entrenamiento del agente puede no haber convergido completamente a una política óptima.</a:t>
            </a:r>
          </a:p>
          <a:p>
            <a:pPr marL="457200" indent="-285750" algn="just" fontAlgn="auto">
              <a:buFont typeface="Wingdings" panose="05000000000000000000" pitchFamily="2" charset="2"/>
              <a:buChar char="ü"/>
            </a:pPr>
            <a:r>
              <a:rPr lang="es-ES" b="1" dirty="0">
                <a:solidFill>
                  <a:schemeClr val="bg2">
                    <a:lumMod val="25000"/>
                  </a:schemeClr>
                </a:solidFill>
                <a:latin typeface="Calibri" panose="020F0502020204030204" pitchFamily="34" charset="0"/>
                <a:cs typeface="Times New Roman" panose="02020603050405020304" pitchFamily="18" charset="0"/>
              </a:rPr>
              <a:t>Hiperparámetros incorrectos: </a:t>
            </a:r>
            <a:r>
              <a:rPr lang="es-ES" b="1" dirty="0">
                <a:solidFill>
                  <a:schemeClr val="bg2">
                    <a:lumMod val="50000"/>
                  </a:schemeClr>
                </a:solidFill>
                <a:latin typeface="Calibri" panose="020F0502020204030204" pitchFamily="34" charset="0"/>
                <a:cs typeface="Times New Roman" panose="02020603050405020304" pitchFamily="18" charset="0"/>
              </a:rPr>
              <a:t>Los hiperparámetros del algoritmo de entrenamiento, como la tasa de aprendizaje, el tamaño del lote, el tamaño del búfer de reproducción, etc., pueden no estar ajustados correctamente, lo que puede afectar negativamente al rendimiento del agente. </a:t>
            </a:r>
          </a:p>
          <a:p>
            <a:pPr marL="457200" indent="-285750" algn="just" fontAlgn="auto">
              <a:buFont typeface="Wingdings" panose="05000000000000000000" pitchFamily="2" charset="2"/>
              <a:buChar char="ü"/>
            </a:pPr>
            <a:r>
              <a:rPr lang="es-ES" b="1" dirty="0">
                <a:solidFill>
                  <a:schemeClr val="bg2">
                    <a:lumMod val="25000"/>
                  </a:schemeClr>
                </a:solidFill>
                <a:latin typeface="Calibri" panose="020F0502020204030204" pitchFamily="34" charset="0"/>
                <a:cs typeface="Times New Roman" panose="02020603050405020304" pitchFamily="18" charset="0"/>
              </a:rPr>
              <a:t>Problema intrínseco de la tarea: </a:t>
            </a:r>
            <a:r>
              <a:rPr lang="es-ES" b="1" dirty="0">
                <a:solidFill>
                  <a:schemeClr val="bg2">
                    <a:lumMod val="50000"/>
                  </a:schemeClr>
                </a:solidFill>
                <a:latin typeface="Calibri" panose="020F0502020204030204" pitchFamily="34" charset="0"/>
                <a:cs typeface="Times New Roman" panose="02020603050405020304" pitchFamily="18" charset="0"/>
              </a:rPr>
              <a:t>Es posible que el problema en sí mismo sea intrínsecamente difícil para el agente de RL, lo que requiere técnicas más avanzadas o un enfoque diferente </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9</a:t>
            </a:fld>
            <a:endParaRPr lang="es-CO" dirty="0"/>
          </a:p>
        </p:txBody>
      </p:sp>
    </p:spTree>
    <p:extLst>
      <p:ext uri="{BB962C8B-B14F-4D97-AF65-F5344CB8AC3E}">
        <p14:creationId xmlns:p14="http://schemas.microsoft.com/office/powerpoint/2010/main" val="1654967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ctángulo"/>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4 Rectángulo"/>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5 Rectángulo"/>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6 Rectángulo"/>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9 Rectángulo"/>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1" name="10 Rectángulo redondeado"/>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2" name="11 Rectángulo redondeado"/>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12 Rectángulo"/>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13 Rectángulo"/>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14 Rectángulo"/>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15 Rectángulo"/>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p:cNvSpPr>
            <a:spLocks noGrp="1"/>
          </p:cNvSpPr>
          <p:nvPr>
            <p:ph type="dt" sz="half" idx="10"/>
          </p:nvPr>
        </p:nvSpPr>
        <p:spPr>
          <a:xfrm>
            <a:off x="6705600" y="4206875"/>
            <a:ext cx="960438" cy="457200"/>
          </a:xfrm>
        </p:spPr>
        <p:txBody>
          <a:bodyPr/>
          <a:lstStyle>
            <a:lvl1pPr>
              <a:defRPr/>
            </a:lvl1pPr>
          </a:lstStyle>
          <a:p>
            <a:pPr>
              <a:defRPr/>
            </a:pPr>
            <a:endParaRPr lang="en-US" dirty="0"/>
          </a:p>
        </p:txBody>
      </p:sp>
      <p:sp>
        <p:nvSpPr>
          <p:cNvPr id="18" name="16 Marcador de pie de página"/>
          <p:cNvSpPr>
            <a:spLocks noGrp="1"/>
          </p:cNvSpPr>
          <p:nvPr>
            <p:ph type="ftr" sz="quarter" idx="11"/>
          </p:nvPr>
        </p:nvSpPr>
        <p:spPr>
          <a:xfrm>
            <a:off x="5410200" y="4205288"/>
            <a:ext cx="1295400" cy="457200"/>
          </a:xfrm>
        </p:spPr>
        <p:txBody>
          <a:bodyPr/>
          <a:lstStyle>
            <a:lvl1pPr>
              <a:defRPr/>
            </a:lvl1pPr>
          </a:lstStyle>
          <a:p>
            <a:pPr>
              <a:defRPr/>
            </a:pPr>
            <a:r>
              <a:rPr lang="en-US" dirty="0"/>
              <a:t>www.themegallery.com</a:t>
            </a:r>
          </a:p>
        </p:txBody>
      </p:sp>
      <p:sp>
        <p:nvSpPr>
          <p:cNvPr id="19" name="28 Marcador de número de diapositiva"/>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E980E86-A2D6-4678-AA6F-FC430CBE9169}" type="slidenum">
              <a:rPr lang="en-US"/>
              <a:pPr>
                <a:defRPr/>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0A473CC8-0EF2-478A-A5DA-DE74043CFCEF}" type="slidenum">
              <a:rPr lang="en-US"/>
              <a:pPr>
                <a:defRPr/>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43F35D8D-9331-4498-99AF-9C2F0D638679}" type="slidenum">
              <a:rPr lang="en-US"/>
              <a:pPr>
                <a:defRPr/>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CF812387-6475-489B-9A47-26F217AC4442}" type="slidenum">
              <a:rPr lang="en-US"/>
              <a:pPr>
                <a:defRPr/>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1C21C946-1B74-40C8-BFA6-D7BB891996A4}" type="slidenum">
              <a:rPr lang="en-US"/>
              <a:pPr>
                <a:defRPr/>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C28261E-C8AA-4E05-BC4B-70AB26388BEA}" type="slidenum">
              <a:rPr lang="en-US"/>
              <a:pPr>
                <a:defRPr/>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p:cNvSpPr>
            <a:spLocks noGrp="1"/>
          </p:cNvSpPr>
          <p:nvPr>
            <p:ph type="dt" sz="half" idx="10"/>
          </p:nvPr>
        </p:nvSpPr>
        <p:spPr/>
        <p:txBody>
          <a:bodyPr rtlCol="0"/>
          <a:lstStyle>
            <a:lvl1pPr>
              <a:defRPr/>
            </a:lvl1pPr>
          </a:lstStyle>
          <a:p>
            <a:pPr>
              <a:defRPr/>
            </a:pPr>
            <a:endParaRPr lang="en-US" dirty="0"/>
          </a:p>
        </p:txBody>
      </p:sp>
      <p:sp>
        <p:nvSpPr>
          <p:cNvPr id="8" name="26 Marcador de número de diapositiva"/>
          <p:cNvSpPr>
            <a:spLocks noGrp="1"/>
          </p:cNvSpPr>
          <p:nvPr>
            <p:ph type="sldNum" sz="quarter" idx="11"/>
          </p:nvPr>
        </p:nvSpPr>
        <p:spPr/>
        <p:txBody>
          <a:bodyPr rtlCol="0"/>
          <a:lstStyle>
            <a:lvl1pPr>
              <a:defRPr/>
            </a:lvl1pPr>
          </a:lstStyle>
          <a:p>
            <a:pPr>
              <a:defRPr/>
            </a:pPr>
            <a:fld id="{B3B1EAAA-DA7D-4D39-A5D6-CAE409FFEB4C}" type="slidenum">
              <a:rPr lang="en-US"/>
              <a:pPr>
                <a:defRPr/>
              </a:pPr>
              <a:t>‹Nº›</a:t>
            </a:fld>
            <a:endParaRPr lang="en-US" dirty="0"/>
          </a:p>
        </p:txBody>
      </p:sp>
      <p:sp>
        <p:nvSpPr>
          <p:cNvPr id="9" name="27 Marcador de pie de página"/>
          <p:cNvSpPr>
            <a:spLocks noGrp="1"/>
          </p:cNvSpPr>
          <p:nvPr>
            <p:ph type="ftr" sz="quarter" idx="12"/>
          </p:nvPr>
        </p:nvSpPr>
        <p:spPr/>
        <p:txBody>
          <a:bodyPr rtlCol="0"/>
          <a:lstStyle>
            <a:lvl1pPr>
              <a:defRPr/>
            </a:lvl1pPr>
          </a:lstStyle>
          <a:p>
            <a:pPr>
              <a:defRPr/>
            </a:pPr>
            <a:r>
              <a:rPr lang="en-US" dirty="0"/>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p:cNvSpPr>
            <a:spLocks noGrp="1"/>
          </p:cNvSpPr>
          <p:nvPr>
            <p:ph type="dt" sz="half" idx="10"/>
          </p:nvPr>
        </p:nvSpPr>
        <p:spPr>
          <a:xfrm>
            <a:off x="6583363" y="612775"/>
            <a:ext cx="957262" cy="457200"/>
          </a:xfrm>
        </p:spPr>
        <p:txBody>
          <a:bodyPr/>
          <a:lstStyle>
            <a:lvl1pPr>
              <a:defRPr/>
            </a:lvl1pPr>
          </a:lstStyle>
          <a:p>
            <a:pPr>
              <a:defRPr/>
            </a:pPr>
            <a:endParaRPr lang="en-US" dirty="0"/>
          </a:p>
        </p:txBody>
      </p:sp>
      <p:sp>
        <p:nvSpPr>
          <p:cNvPr id="4" name="3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5" name="4 Marcador de número de diapositiva"/>
          <p:cNvSpPr>
            <a:spLocks noGrp="1"/>
          </p:cNvSpPr>
          <p:nvPr>
            <p:ph type="sldNum" sz="quarter" idx="12"/>
          </p:nvPr>
        </p:nvSpPr>
        <p:spPr/>
        <p:txBody>
          <a:bodyPr/>
          <a:lstStyle>
            <a:lvl1pPr>
              <a:defRPr/>
            </a:lvl1pPr>
          </a:lstStyle>
          <a:p>
            <a:pPr>
              <a:defRPr/>
            </a:pPr>
            <a:fld id="{9A230BAD-216E-4572-8938-845C7411D6AB}" type="slidenum">
              <a:rPr lang="en-US"/>
              <a:pPr>
                <a:defRPr/>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n-US" dirty="0"/>
          </a:p>
        </p:txBody>
      </p:sp>
      <p:sp>
        <p:nvSpPr>
          <p:cNvPr id="3"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4" name="22 Marcador de número de diapositiva"/>
          <p:cNvSpPr>
            <a:spLocks noGrp="1"/>
          </p:cNvSpPr>
          <p:nvPr>
            <p:ph type="sldNum" sz="quarter" idx="12"/>
          </p:nvPr>
        </p:nvSpPr>
        <p:spPr/>
        <p:txBody>
          <a:bodyPr/>
          <a:lstStyle>
            <a:lvl1pPr>
              <a:defRPr/>
            </a:lvl1pPr>
          </a:lstStyle>
          <a:p>
            <a:pPr>
              <a:defRPr/>
            </a:pPr>
            <a:fld id="{E53E3D68-BCFE-42D8-A77F-008019884040}" type="slidenum">
              <a:rPr lang="en-US"/>
              <a:pPr>
                <a:defRPr/>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27CACF5-F582-4BF0-AE26-97C6648569DA}" type="slidenum">
              <a:rPr lang="en-US"/>
              <a:pPr>
                <a:defRPr/>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4" name="3 Marcador de texto"/>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5EE48998-1425-49C7-B085-4DCFECD91284}" type="slidenum">
              <a:rPr lang="en-US"/>
              <a:pPr>
                <a:defRPr/>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9" name="28 Rectángulo"/>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0" name="29 Rectángulo"/>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1" name="30 Rectángulo"/>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2" name="31 Rectángulo"/>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3" name="32 Rectángulo redondeado"/>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4" name="33 Rectángulo redondeado"/>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5" name="34 Rectángulo"/>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35 Rectángulo"/>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36 Rectángulo"/>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8" name="37 Rectángulo"/>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9" name="38 Rectángulo"/>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0" name="39 Rectángulo"/>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21 Marcador de título"/>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40" name="12 Marcador de texto"/>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mn-cs"/>
              </a:defRPr>
            </a:lvl1pPr>
          </a:lstStyle>
          <a:p>
            <a:pPr>
              <a:defRPr/>
            </a:pPr>
            <a:endParaRPr lang="en-US" dirty="0"/>
          </a:p>
        </p:txBody>
      </p:sp>
      <p:sp>
        <p:nvSpPr>
          <p:cNvPr id="3" name="2 Marcador de pie de página"/>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mn-cs"/>
              </a:defRPr>
            </a:lvl1pPr>
          </a:lstStyle>
          <a:p>
            <a:pPr>
              <a:defRPr/>
            </a:pPr>
            <a:r>
              <a:rPr lang="en-US" dirty="0"/>
              <a:t>www.themegallery.com</a:t>
            </a:r>
          </a:p>
        </p:txBody>
      </p:sp>
      <p:sp>
        <p:nvSpPr>
          <p:cNvPr id="23" name="22 Marcador de número de diapositiva"/>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cs typeface="+mn-cs"/>
              </a:defRPr>
            </a:lvl1pPr>
          </a:lstStyle>
          <a:p>
            <a:pPr>
              <a:defRPr/>
            </a:pPr>
            <a:fld id="{F12EEA54-8E84-46C7-9D47-CA42AEAE52AE}"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7" r:id="rId5"/>
    <p:sldLayoutId id="2147483688" r:id="rId6"/>
    <p:sldLayoutId id="2147483682" r:id="rId7"/>
    <p:sldLayoutId id="2147483681" r:id="rId8"/>
    <p:sldLayoutId id="2147483680" r:id="rId9"/>
    <p:sldLayoutId id="2147483679" r:id="rId10"/>
    <p:sldLayoutId id="2147483678"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hyperlink" Target="mailto:jogugil@alumni.uv.es/" TargetMode="External"/><Relationship Id="rId7" Type="http://schemas.openxmlformats.org/officeDocument/2006/relationships/diagramColors" Target="../diagrams/colors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hyperlink" Target="mailto:jogugil@alumni.uv.es/" TargetMode="External"/><Relationship Id="rId7" Type="http://schemas.openxmlformats.org/officeDocument/2006/relationships/diagramColors" Target="../diagrams/colors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10" Type="http://schemas.openxmlformats.org/officeDocument/2006/relationships/image" Target="../media/image55.jpeg"/><Relationship Id="rId4" Type="http://schemas.openxmlformats.org/officeDocument/2006/relationships/diagramData" Target="../diagrams/data11.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hyperlink" Target="mailto:jogugil@alumni.uv.es/" TargetMode="External"/><Relationship Id="rId7" Type="http://schemas.openxmlformats.org/officeDocument/2006/relationships/diagramColors" Target="../diagrams/colors12.xml"/><Relationship Id="rId12" Type="http://schemas.openxmlformats.org/officeDocument/2006/relationships/hyperlink" Target="https://doi.org/10.48550/arXiv.1802.09477"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hyperlink" Target="https://doi.org/10.17979/spudc.9788497498081" TargetMode="External"/><Relationship Id="rId5" Type="http://schemas.openxmlformats.org/officeDocument/2006/relationships/diagramLayout" Target="../diagrams/layout12.xml"/><Relationship Id="rId10" Type="http://schemas.openxmlformats.org/officeDocument/2006/relationships/image" Target="../media/image56.jpeg"/><Relationship Id="rId4" Type="http://schemas.openxmlformats.org/officeDocument/2006/relationships/diagramData" Target="../diagrams/data12.xml"/><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hyperlink" Target="mailto:jogugil@alumni.uv.es/" TargetMode="External"/><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diagramDrawing" Target="../diagrams/drawing1.xml"/><Relationship Id="rId5" Type="http://schemas.openxmlformats.org/officeDocument/2006/relationships/image" Target="../media/image6.jpeg"/><Relationship Id="rId10" Type="http://schemas.openxmlformats.org/officeDocument/2006/relationships/diagramColors" Target="../diagrams/colors1.xml"/><Relationship Id="rId4" Type="http://schemas.openxmlformats.org/officeDocument/2006/relationships/image" Target="../media/image5.png"/><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mailto:jogugil@alumni.uv.es/" TargetMode="External"/><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9.png"/><Relationship Id="rId4" Type="http://schemas.openxmlformats.org/officeDocument/2006/relationships/diagramData" Target="../diagrams/data2.xml"/><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23.png"/><Relationship Id="rId3" Type="http://schemas.openxmlformats.org/officeDocument/2006/relationships/hyperlink" Target="mailto:jogugil@alumni.uv.es/" TargetMode="External"/><Relationship Id="rId7" Type="http://schemas.openxmlformats.org/officeDocument/2006/relationships/diagramColors" Target="../diagrams/colors3.xml"/><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21.png"/><Relationship Id="rId5" Type="http://schemas.openxmlformats.org/officeDocument/2006/relationships/diagramLayout" Target="../diagrams/layout3.xml"/><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diagramData" Target="../diagrams/data3.xml"/><Relationship Id="rId9" Type="http://schemas.openxmlformats.org/officeDocument/2006/relationships/image" Target="../media/image18.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notesSlide" Target="../notesSlides/notesSlide5.xml"/><Relationship Id="rId7" Type="http://schemas.openxmlformats.org/officeDocument/2006/relationships/diagramLayout" Target="../diagrams/layout4.xml"/><Relationship Id="rId12"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4.xml"/><Relationship Id="rId11" Type="http://schemas.openxmlformats.org/officeDocument/2006/relationships/image" Target="../media/image18.png"/><Relationship Id="rId5" Type="http://schemas.openxmlformats.org/officeDocument/2006/relationships/hyperlink" Target="mailto:jogugil@alumni.uv.es/" TargetMode="External"/><Relationship Id="rId10" Type="http://schemas.microsoft.com/office/2007/relationships/diagramDrawing" Target="../diagrams/drawing4.xml"/><Relationship Id="rId4" Type="http://schemas.openxmlformats.org/officeDocument/2006/relationships/image" Target="../media/image26.png"/><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diagramColors" Target="../diagrams/colors6.xml"/><Relationship Id="rId3" Type="http://schemas.openxmlformats.org/officeDocument/2006/relationships/hyperlink" Target="mailto:jogugil@alumni.uv.es/" TargetMode="External"/><Relationship Id="rId7" Type="http://schemas.openxmlformats.org/officeDocument/2006/relationships/diagramColors" Target="../diagrams/colors5.xml"/><Relationship Id="rId12" Type="http://schemas.openxmlformats.org/officeDocument/2006/relationships/diagramQuickStyle" Target="../diagrams/quickStyle6.xml"/><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diagramLayout" Target="../diagrams/layout6.xml"/><Relationship Id="rId5" Type="http://schemas.openxmlformats.org/officeDocument/2006/relationships/diagramLayout" Target="../diagrams/layout5.xml"/><Relationship Id="rId15" Type="http://schemas.openxmlformats.org/officeDocument/2006/relationships/image" Target="../media/image28.png"/><Relationship Id="rId10" Type="http://schemas.openxmlformats.org/officeDocument/2006/relationships/diagramData" Target="../diagrams/data6.xml"/><Relationship Id="rId4" Type="http://schemas.openxmlformats.org/officeDocument/2006/relationships/diagramData" Target="../diagrams/data5.xml"/><Relationship Id="rId9" Type="http://schemas.openxmlformats.org/officeDocument/2006/relationships/image" Target="../media/image18.png"/><Relationship Id="rId14" Type="http://schemas.microsoft.com/office/2007/relationships/diagramDrawing" Target="../diagrams/drawing6.xml"/></Relationships>
</file>

<file path=ppt/slides/_rels/slide7.xml.rels><?xml version="1.0" encoding="UTF-8" standalone="yes"?>
<Relationships xmlns="http://schemas.openxmlformats.org/package/2006/relationships"><Relationship Id="rId13" Type="http://schemas.openxmlformats.org/officeDocument/2006/relationships/slideLayout" Target="../slideLayouts/slideLayout2.xml"/><Relationship Id="rId18" Type="http://schemas.openxmlformats.org/officeDocument/2006/relationships/diagramQuickStyle" Target="../diagrams/quickStyle7.xml"/><Relationship Id="rId26" Type="http://schemas.openxmlformats.org/officeDocument/2006/relationships/image" Target="../media/image34.png"/><Relationship Id="rId3" Type="http://schemas.microsoft.com/office/2007/relationships/media" Target="../media/media2.mp4"/><Relationship Id="rId21" Type="http://schemas.openxmlformats.org/officeDocument/2006/relationships/image" Target="../media/image18.png"/><Relationship Id="rId34" Type="http://schemas.openxmlformats.org/officeDocument/2006/relationships/image" Target="../media/image42.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diagramLayout" Target="../diagrams/layout7.xml"/><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video" Target="../media/media1.mp4"/><Relationship Id="rId16" Type="http://schemas.openxmlformats.org/officeDocument/2006/relationships/diagramData" Target="../diagrams/data7.xml"/><Relationship Id="rId20" Type="http://schemas.microsoft.com/office/2007/relationships/diagramDrawing" Target="../diagrams/drawing7.xml"/><Relationship Id="rId29" Type="http://schemas.openxmlformats.org/officeDocument/2006/relationships/image" Target="../media/image37.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32.png"/><Relationship Id="rId32" Type="http://schemas.openxmlformats.org/officeDocument/2006/relationships/image" Target="../media/image40.png"/><Relationship Id="rId5" Type="http://schemas.microsoft.com/office/2007/relationships/media" Target="../media/media3.mp4"/><Relationship Id="rId15" Type="http://schemas.openxmlformats.org/officeDocument/2006/relationships/hyperlink" Target="mailto:jogugil@alumni.uv.es/" TargetMode="External"/><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video" Target="../media/media5.mp4"/><Relationship Id="rId19" Type="http://schemas.openxmlformats.org/officeDocument/2006/relationships/diagramColors" Target="../diagrams/colors7.xml"/><Relationship Id="rId31" Type="http://schemas.openxmlformats.org/officeDocument/2006/relationships/image" Target="../media/image39.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notesSlide" Target="../notesSlides/notesSlide7.xml"/><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video" Target="../media/media4.mp4"/></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18.png"/><Relationship Id="rId18" Type="http://schemas.openxmlformats.org/officeDocument/2006/relationships/image" Target="../media/image48.png"/><Relationship Id="rId3" Type="http://schemas.microsoft.com/office/2007/relationships/media" Target="../media/media8.mp4"/><Relationship Id="rId21" Type="http://schemas.openxmlformats.org/officeDocument/2006/relationships/image" Target="../media/image51.png"/><Relationship Id="rId7" Type="http://schemas.openxmlformats.org/officeDocument/2006/relationships/hyperlink" Target="mailto:jogugil@alumni.uv.es/" TargetMode="External"/><Relationship Id="rId12" Type="http://schemas.microsoft.com/office/2007/relationships/diagramDrawing" Target="../diagrams/drawing8.xml"/><Relationship Id="rId17" Type="http://schemas.openxmlformats.org/officeDocument/2006/relationships/image" Target="../media/image47.png"/><Relationship Id="rId2" Type="http://schemas.openxmlformats.org/officeDocument/2006/relationships/video" Target="../media/media7.mp4"/><Relationship Id="rId16" Type="http://schemas.openxmlformats.org/officeDocument/2006/relationships/image" Target="../media/image46.png"/><Relationship Id="rId20" Type="http://schemas.openxmlformats.org/officeDocument/2006/relationships/image" Target="../media/image50.png"/><Relationship Id="rId1" Type="http://schemas.microsoft.com/office/2007/relationships/media" Target="../media/media7.mp4"/><Relationship Id="rId6" Type="http://schemas.openxmlformats.org/officeDocument/2006/relationships/notesSlide" Target="../notesSlides/notesSlide8.xml"/><Relationship Id="rId11" Type="http://schemas.openxmlformats.org/officeDocument/2006/relationships/diagramColors" Target="../diagrams/colors8.xml"/><Relationship Id="rId5" Type="http://schemas.openxmlformats.org/officeDocument/2006/relationships/slideLayout" Target="../slideLayouts/slideLayout2.xml"/><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diagramQuickStyle" Target="../diagrams/quickStyle8.xml"/><Relationship Id="rId19" Type="http://schemas.openxmlformats.org/officeDocument/2006/relationships/image" Target="../media/image49.png"/><Relationship Id="rId4" Type="http://schemas.openxmlformats.org/officeDocument/2006/relationships/video" Target="../media/media8.mp4"/><Relationship Id="rId9" Type="http://schemas.openxmlformats.org/officeDocument/2006/relationships/diagramLayout" Target="../diagrams/layout8.xml"/><Relationship Id="rId14" Type="http://schemas.openxmlformats.org/officeDocument/2006/relationships/image" Target="../media/image44.png"/><Relationship Id="rId22"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hyperlink" Target="mailto:jogugil@alumni.uv.es/" TargetMode="External"/><Relationship Id="rId7" Type="http://schemas.openxmlformats.org/officeDocument/2006/relationships/diagramColors" Target="../diagrams/colors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54.jpeg"/><Relationship Id="rId4" Type="http://schemas.openxmlformats.org/officeDocument/2006/relationships/diagramData" Target="../diagrams/data9.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3919" y="79137"/>
            <a:ext cx="9100081" cy="366254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pt-BR" sz="3200" b="1" cap="all" dirty="0" err="1">
                <a:ln w="0"/>
                <a:solidFill>
                  <a:schemeClr val="bg1"/>
                </a:solidFill>
                <a:effectLst>
                  <a:reflection blurRad="12700" stA="50000" endPos="50000" dist="5000" dir="5400000" sy="-100000" rotWithShape="0"/>
                </a:effectLst>
                <a:latin typeface="Cambria" pitchFamily="18" charset="0"/>
              </a:rPr>
              <a:t>Exploración</a:t>
            </a:r>
            <a:r>
              <a:rPr lang="pt-BR" sz="3200" b="1" cap="all" dirty="0">
                <a:ln w="0"/>
                <a:solidFill>
                  <a:schemeClr val="bg1"/>
                </a:solidFill>
                <a:effectLst>
                  <a:reflection blurRad="12700" stA="50000" endPos="50000" dist="5000" dir="5400000" sy="-100000" rotWithShape="0"/>
                </a:effectLst>
                <a:latin typeface="Cambria" pitchFamily="18" charset="0"/>
              </a:rPr>
              <a:t> </a:t>
            </a:r>
            <a:r>
              <a:rPr lang="pt-BR" sz="3200" b="1" cap="all" dirty="0" err="1">
                <a:ln w="0"/>
                <a:solidFill>
                  <a:schemeClr val="bg1"/>
                </a:solidFill>
                <a:effectLst>
                  <a:reflection blurRad="12700" stA="50000" endPos="50000" dist="5000" dir="5400000" sy="-100000" rotWithShape="0"/>
                </a:effectLst>
                <a:latin typeface="Cambria" pitchFamily="18" charset="0"/>
              </a:rPr>
              <a:t>del</a:t>
            </a:r>
            <a:r>
              <a:rPr lang="pt-BR" sz="3200" b="1" cap="all" dirty="0">
                <a:ln w="0"/>
                <a:solidFill>
                  <a:schemeClr val="bg1"/>
                </a:solidFill>
                <a:effectLst>
                  <a:reflection blurRad="12700" stA="50000" endPos="50000" dist="5000" dir="5400000" sy="-100000" rotWithShape="0"/>
                </a:effectLst>
                <a:latin typeface="Cambria" pitchFamily="18" charset="0"/>
              </a:rPr>
              <a:t> </a:t>
            </a:r>
            <a:r>
              <a:rPr lang="pt-BR" sz="3200" b="1" cap="all" dirty="0" err="1">
                <a:ln w="0"/>
                <a:solidFill>
                  <a:schemeClr val="bg1"/>
                </a:solidFill>
                <a:effectLst>
                  <a:reflection blurRad="12700" stA="50000" endPos="50000" dist="5000" dir="5400000" sy="-100000" rotWithShape="0"/>
                </a:effectLst>
                <a:latin typeface="Cambria" pitchFamily="18" charset="0"/>
              </a:rPr>
              <a:t>ddpg</a:t>
            </a:r>
            <a:r>
              <a:rPr lang="pt-BR" sz="3200" b="1" cap="all" dirty="0">
                <a:ln w="0"/>
                <a:solidFill>
                  <a:schemeClr val="bg1"/>
                </a:solidFill>
                <a:effectLst>
                  <a:reflection blurRad="12700" stA="50000" endPos="50000" dist="5000" dir="5400000" sy="-100000" rotWithShape="0"/>
                </a:effectLst>
                <a:latin typeface="Cambria" pitchFamily="18" charset="0"/>
              </a:rPr>
              <a:t> td3: UN enfoque continuo </a:t>
            </a:r>
            <a:r>
              <a:rPr lang="pt-BR" sz="3200" b="1" cap="all" dirty="0" err="1">
                <a:ln w="0"/>
                <a:solidFill>
                  <a:schemeClr val="bg1"/>
                </a:solidFill>
                <a:effectLst>
                  <a:reflection blurRad="12700" stA="50000" endPos="50000" dist="5000" dir="5400000" sy="-100000" rotWithShape="0"/>
                </a:effectLst>
                <a:latin typeface="Cambria" pitchFamily="18" charset="0"/>
              </a:rPr>
              <a:t>en</a:t>
            </a:r>
            <a:r>
              <a:rPr lang="pt-BR" sz="3200" b="1" cap="all" dirty="0">
                <a:ln w="0"/>
                <a:solidFill>
                  <a:schemeClr val="bg1"/>
                </a:solidFill>
                <a:effectLst>
                  <a:reflection blurRad="12700" stA="50000" endPos="50000" dist="5000" dir="5400000" sy="-100000" rotWithShape="0"/>
                </a:effectLst>
                <a:latin typeface="Cambria" pitchFamily="18" charset="0"/>
              </a:rPr>
              <a:t> </a:t>
            </a:r>
            <a:r>
              <a:rPr lang="pt-BR" sz="3200" b="1" cap="all" dirty="0" err="1">
                <a:ln w="0"/>
                <a:solidFill>
                  <a:schemeClr val="bg1"/>
                </a:solidFill>
                <a:effectLst>
                  <a:reflection blurRad="12700" stA="50000" endPos="50000" dist="5000" dir="5400000" sy="-100000" rotWithShape="0"/>
                </a:effectLst>
                <a:latin typeface="Cambria" pitchFamily="18" charset="0"/>
              </a:rPr>
              <a:t>el</a:t>
            </a:r>
            <a:r>
              <a:rPr lang="pt-BR" sz="3200" b="1" cap="all" dirty="0">
                <a:ln w="0"/>
                <a:solidFill>
                  <a:schemeClr val="bg1"/>
                </a:solidFill>
                <a:effectLst>
                  <a:reflection blurRad="12700" stA="50000" endPos="50000" dist="5000" dir="5400000" sy="-100000" rotWithShape="0"/>
                </a:effectLst>
                <a:latin typeface="Cambria" pitchFamily="18" charset="0"/>
              </a:rPr>
              <a:t> </a:t>
            </a:r>
            <a:r>
              <a:rPr lang="pt-BR" sz="3200" b="1" cap="all" dirty="0" err="1">
                <a:ln w="0"/>
                <a:solidFill>
                  <a:schemeClr val="bg1"/>
                </a:solidFill>
                <a:effectLst>
                  <a:reflection blurRad="12700" stA="50000" endPos="50000" dist="5000" dir="5400000" sy="-100000" rotWithShape="0"/>
                </a:effectLst>
                <a:latin typeface="Cambria" pitchFamily="18" charset="0"/>
              </a:rPr>
              <a:t>aprendizaje</a:t>
            </a:r>
            <a:r>
              <a:rPr lang="pt-BR" sz="3200" b="1" cap="all" dirty="0">
                <a:ln w="0"/>
                <a:solidFill>
                  <a:schemeClr val="bg1"/>
                </a:solidFill>
                <a:effectLst>
                  <a:reflection blurRad="12700" stA="50000" endPos="50000" dist="5000" dir="5400000" sy="-100000" rotWithShape="0"/>
                </a:effectLst>
                <a:latin typeface="Cambria" pitchFamily="18" charset="0"/>
              </a:rPr>
              <a:t> por </a:t>
            </a:r>
            <a:r>
              <a:rPr lang="pt-BR" sz="3200" b="1" cap="all" dirty="0" err="1">
                <a:ln w="0"/>
                <a:solidFill>
                  <a:schemeClr val="bg1"/>
                </a:solidFill>
                <a:effectLst>
                  <a:reflection blurRad="12700" stA="50000" endPos="50000" dist="5000" dir="5400000" sy="-100000" rotWithShape="0"/>
                </a:effectLst>
                <a:latin typeface="Cambria" pitchFamily="18" charset="0"/>
              </a:rPr>
              <a:t>refuerzo</a:t>
            </a:r>
            <a:endParaRPr lang="es-ES" sz="3200" b="1" cap="all" dirty="0">
              <a:ln w="0"/>
              <a:solidFill>
                <a:schemeClr val="bg1"/>
              </a:solidFill>
              <a:effectLst>
                <a:reflection blurRad="12700" stA="50000" endPos="50000" dist="5000" dir="5400000" sy="-100000" rotWithShape="0"/>
              </a:effectLst>
              <a:latin typeface="Cambria" pitchFamily="18" charset="0"/>
            </a:endParaRPr>
          </a:p>
          <a:p>
            <a:pPr algn="ctr"/>
            <a:endParaRPr lang="es-CO" sz="3200" b="1" i="1" dirty="0">
              <a:solidFill>
                <a:schemeClr val="bg1"/>
              </a:solidFill>
              <a:latin typeface="Cambria" pitchFamily="18" charset="0"/>
            </a:endParaRPr>
          </a:p>
          <a:p>
            <a:pPr algn="ctr"/>
            <a:r>
              <a:rPr lang="es-CO" sz="3200" b="1" i="1" dirty="0">
                <a:solidFill>
                  <a:schemeClr val="bg1"/>
                </a:solidFill>
                <a:latin typeface="Cambria" pitchFamily="18" charset="0"/>
              </a:rPr>
              <a:t>“</a:t>
            </a:r>
            <a:r>
              <a:rPr lang="es-ES" sz="3200" b="1" i="1" dirty="0">
                <a:solidFill>
                  <a:schemeClr val="bg1"/>
                </a:solidFill>
                <a:latin typeface="Cambria" pitchFamily="18" charset="0"/>
              </a:rPr>
              <a:t>Un Viaje a Través del Twin Delayed Deep </a:t>
            </a:r>
            <a:r>
              <a:rPr lang="es-ES" sz="3200" b="1" i="1" dirty="0" err="1">
                <a:solidFill>
                  <a:schemeClr val="bg1"/>
                </a:solidFill>
                <a:latin typeface="Cambria" pitchFamily="18" charset="0"/>
              </a:rPr>
              <a:t>Deterministic</a:t>
            </a:r>
            <a:r>
              <a:rPr lang="es-ES" sz="3200" b="1" i="1" dirty="0">
                <a:solidFill>
                  <a:schemeClr val="bg1"/>
                </a:solidFill>
                <a:latin typeface="Cambria" pitchFamily="18" charset="0"/>
              </a:rPr>
              <a:t> </a:t>
            </a:r>
            <a:r>
              <a:rPr lang="es-ES" sz="3200" b="1" i="1" dirty="0" err="1">
                <a:solidFill>
                  <a:schemeClr val="bg1"/>
                </a:solidFill>
                <a:latin typeface="Cambria" pitchFamily="18" charset="0"/>
              </a:rPr>
              <a:t>Policy</a:t>
            </a:r>
            <a:r>
              <a:rPr lang="es-ES" sz="3200" b="1" i="1" dirty="0">
                <a:solidFill>
                  <a:schemeClr val="bg1"/>
                </a:solidFill>
                <a:latin typeface="Cambria" pitchFamily="18" charset="0"/>
              </a:rPr>
              <a:t> </a:t>
            </a:r>
            <a:r>
              <a:rPr lang="es-ES" sz="3200" b="1" i="1" dirty="0" err="1">
                <a:solidFill>
                  <a:schemeClr val="bg1"/>
                </a:solidFill>
                <a:latin typeface="Cambria" pitchFamily="18" charset="0"/>
              </a:rPr>
              <a:t>Gradient</a:t>
            </a:r>
            <a:r>
              <a:rPr lang="es-ES" sz="3200" b="1" i="1" dirty="0">
                <a:solidFill>
                  <a:schemeClr val="bg1"/>
                </a:solidFill>
                <a:latin typeface="Cambria" pitchFamily="18" charset="0"/>
              </a:rPr>
              <a:t> y su Aplicación en Ambientes Desafiantes: HumanoidBulletEnv-v0</a:t>
            </a:r>
            <a:r>
              <a:rPr lang="es-CO" sz="3200" b="1" i="1" dirty="0">
                <a:solidFill>
                  <a:schemeClr val="bg1"/>
                </a:solidFill>
                <a:latin typeface="Cambria" pitchFamily="18" charset="0"/>
              </a:rPr>
              <a:t>”</a:t>
            </a:r>
          </a:p>
          <a:p>
            <a:pPr algn="ctr">
              <a:defRPr/>
            </a:pPr>
            <a:endParaRPr lang="es-ES" sz="4000" b="1" cap="all" dirty="0">
              <a:ln w="0"/>
              <a:solidFill>
                <a:schemeClr val="bg1"/>
              </a:solidFill>
              <a:effectLst>
                <a:reflection blurRad="12700" stA="50000" endPos="50000" dist="5000" dir="5400000" sy="-100000" rotWithShape="0"/>
              </a:effectLst>
              <a:latin typeface="Cambria" pitchFamily="18" charset="0"/>
            </a:endParaRPr>
          </a:p>
        </p:txBody>
      </p:sp>
      <p:pic>
        <p:nvPicPr>
          <p:cNvPr id="77826" name="Picture 2" descr="http://mt.educarchile.cl/mt/jjbrunner/archives/innovation3D.jpg"/>
          <p:cNvPicPr>
            <a:picLocks noChangeAspect="1" noChangeArrowheads="1"/>
          </p:cNvPicPr>
          <p:nvPr/>
        </p:nvPicPr>
        <p:blipFill>
          <a:blip r:embed="rId3" cstate="print"/>
          <a:srcRect/>
          <a:stretch>
            <a:fillRect/>
          </a:stretch>
        </p:blipFill>
        <p:spPr bwMode="auto">
          <a:xfrm>
            <a:off x="1236176" y="3836252"/>
            <a:ext cx="3214710" cy="24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3 Marcador de pie de página"/>
          <p:cNvSpPr txBox="1">
            <a:spLocks/>
          </p:cNvSpPr>
          <p:nvPr/>
        </p:nvSpPr>
        <p:spPr>
          <a:xfrm>
            <a:off x="5222836" y="4581128"/>
            <a:ext cx="3194248" cy="602017"/>
          </a:xfrm>
          <a:prstGeom prst="rect">
            <a:avLst/>
          </a:prstGeom>
        </p:spPr>
        <p:txBody>
          <a:bodyPr vert="horz" wrap="square" lIns="91440" tIns="45720" rIns="91440" bIns="45720" numCol="1" anchor="t" anchorCtr="0" compatLnSpc="1">
            <a:prstTxWarp prst="textNoShape">
              <a:avLst/>
            </a:prstTxWarp>
          </a:bodyPr>
          <a:lstStyle>
            <a:defPPr>
              <a:defRPr lang="en-US"/>
            </a:defPPr>
            <a:lvl1pPr algn="r" rtl="0" eaLnBrk="1" fontAlgn="base" latinLnBrk="0" hangingPunct="1">
              <a:spcBef>
                <a:spcPct val="0"/>
              </a:spcBef>
              <a:spcAft>
                <a:spcPct val="0"/>
              </a:spcAft>
              <a:defRPr kumimoji="0" sz="800" kern="1200">
                <a:solidFill>
                  <a:schemeClr val="accent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sz="2000" b="1" i="1" dirty="0">
                <a:cs typeface="Arial" charset="0"/>
              </a:rPr>
              <a:t>José Javier Gutiérrez Gil</a:t>
            </a:r>
          </a:p>
          <a:p>
            <a:pPr algn="ctr"/>
            <a:r>
              <a:rPr lang="en-US" sz="1200" b="1" i="1" dirty="0">
                <a:cs typeface="Arial" charset="0"/>
              </a:rPr>
              <a:t>jogugil@alumni.uv.es</a:t>
            </a:r>
          </a:p>
        </p:txBody>
      </p:sp>
      <p:pic>
        <p:nvPicPr>
          <p:cNvPr id="1028" name="Picture 4" descr="Logo del portal">
            <a:extLst>
              <a:ext uri="{FF2B5EF4-FFF2-40B4-BE49-F238E27FC236}">
                <a16:creationId xmlns:a16="http://schemas.microsoft.com/office/drawing/2014/main" id="{9FDEF35C-9BA8-76DE-46CC-F99F18F34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106" y="5779419"/>
            <a:ext cx="4562154" cy="935732"/>
          </a:xfrm>
          <a:prstGeom prst="rect">
            <a:avLst/>
          </a:prstGeom>
          <a:solidFill>
            <a:schemeClr val="tx2"/>
          </a:solidFill>
          <a:scene3d>
            <a:camera prst="orthographicFront"/>
            <a:lightRig rig="threePt" dir="t"/>
          </a:scene3d>
          <a:sp3d prstMaterial="powder"/>
        </p:spPr>
      </p:pic>
      <p:pic>
        <p:nvPicPr>
          <p:cNvPr id="2052" name="Picture 4" descr="Modelización de patrones neuronales de atención visual y relación con patrones de conducta a partir de señales temporales">
            <a:extLst>
              <a:ext uri="{FF2B5EF4-FFF2-40B4-BE49-F238E27FC236}">
                <a16:creationId xmlns:a16="http://schemas.microsoft.com/office/drawing/2014/main" id="{3F57EB18-B3A0-1EAE-511F-5C3CD5BCDA69}"/>
              </a:ext>
            </a:extLst>
          </p:cNvPr>
          <p:cNvPicPr>
            <a:picLocks noChangeAspect="1" noChangeArrowheads="1"/>
          </p:cNvPicPr>
          <p:nvPr/>
        </p:nvPicPr>
        <p:blipFill>
          <a:blip r:embed="rId5" cstate="print">
            <a:alphaModFix amt="44000"/>
            <a:extLst>
              <a:ext uri="{28A0092B-C50C-407E-A947-70E740481C1C}">
                <a14:useLocalDpi xmlns:a14="http://schemas.microsoft.com/office/drawing/2010/main" val="0"/>
              </a:ext>
            </a:extLst>
          </a:blip>
          <a:srcRect/>
          <a:stretch>
            <a:fillRect/>
          </a:stretch>
        </p:blipFill>
        <p:spPr bwMode="auto">
          <a:xfrm>
            <a:off x="1236176" y="3818876"/>
            <a:ext cx="3169676" cy="2445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17558"/>
    </mc:Choice>
    <mc:Fallback>
      <p:transition spd="slow" advTm="175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Aprendizaje Profundo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A024798C-A9DB-A7B6-8B22-BDC35F8BDD98}"/>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p>
        </p:txBody>
      </p:sp>
      <p:sp>
        <p:nvSpPr>
          <p:cNvPr id="3" name="CuadroTexto 2">
            <a:extLst>
              <a:ext uri="{FF2B5EF4-FFF2-40B4-BE49-F238E27FC236}">
                <a16:creationId xmlns:a16="http://schemas.microsoft.com/office/drawing/2014/main" id="{03B135E3-F1F0-3822-ABE5-2091683F480E}"/>
              </a:ext>
            </a:extLst>
          </p:cNvPr>
          <p:cNvSpPr txBox="1"/>
          <p:nvPr/>
        </p:nvSpPr>
        <p:spPr>
          <a:xfrm>
            <a:off x="3906412" y="6566247"/>
            <a:ext cx="637974" cy="2154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ctr" eaLnBrk="0" hangingPunct="0">
              <a:defRPr sz="36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vl2pPr eaLnBrk="0" hangingPunct="0">
              <a:defRPr sz="4000">
                <a:solidFill>
                  <a:schemeClr val="tx2"/>
                </a:solidFill>
                <a:latin typeface="Trebuchet MS" pitchFamily="34" charset="0"/>
              </a:defRPr>
            </a:lvl2pPr>
            <a:lvl3pPr eaLnBrk="0" hangingPunct="0">
              <a:defRPr sz="4000">
                <a:solidFill>
                  <a:schemeClr val="tx2"/>
                </a:solidFill>
                <a:latin typeface="Trebuchet MS" pitchFamily="34" charset="0"/>
              </a:defRPr>
            </a:lvl3pPr>
            <a:lvl4pPr eaLnBrk="0" hangingPunct="0">
              <a:defRPr sz="4000">
                <a:solidFill>
                  <a:schemeClr val="tx2"/>
                </a:solidFill>
                <a:latin typeface="Trebuchet MS" pitchFamily="34" charset="0"/>
              </a:defRPr>
            </a:lvl4pPr>
            <a:lvl5pPr eaLnBrk="0" hangingPunct="0">
              <a:defRPr sz="4000">
                <a:solidFill>
                  <a:schemeClr val="tx2"/>
                </a:solidFill>
                <a:latin typeface="Trebuchet MS" pitchFamily="34" charset="0"/>
              </a:defRPr>
            </a:lvl5pPr>
            <a:lvl6pPr marL="457200" fontAlgn="base">
              <a:spcBef>
                <a:spcPct val="0"/>
              </a:spcBef>
              <a:spcAft>
                <a:spcPct val="0"/>
              </a:spcAft>
              <a:defRPr sz="4000">
                <a:solidFill>
                  <a:schemeClr val="tx2"/>
                </a:solidFill>
                <a:latin typeface="Trebuchet MS" pitchFamily="34" charset="0"/>
              </a:defRPr>
            </a:lvl6pPr>
            <a:lvl7pPr marL="914400" fontAlgn="base">
              <a:spcBef>
                <a:spcPct val="0"/>
              </a:spcBef>
              <a:spcAft>
                <a:spcPct val="0"/>
              </a:spcAft>
              <a:defRPr sz="4000">
                <a:solidFill>
                  <a:schemeClr val="tx2"/>
                </a:solidFill>
                <a:latin typeface="Trebuchet MS" pitchFamily="34" charset="0"/>
              </a:defRPr>
            </a:lvl7pPr>
            <a:lvl8pPr marL="1371600" fontAlgn="base">
              <a:spcBef>
                <a:spcPct val="0"/>
              </a:spcBef>
              <a:spcAft>
                <a:spcPct val="0"/>
              </a:spcAft>
              <a:defRPr sz="4000">
                <a:solidFill>
                  <a:schemeClr val="tx2"/>
                </a:solidFill>
                <a:latin typeface="Trebuchet MS" pitchFamily="34" charset="0"/>
              </a:defRPr>
            </a:lvl8pPr>
            <a:lvl9pPr marL="1828800" fontAlgn="base">
              <a:spcBef>
                <a:spcPct val="0"/>
              </a:spcBef>
              <a:spcAft>
                <a:spcPct val="0"/>
              </a:spcAft>
              <a:defRPr sz="4000">
                <a:solidFill>
                  <a:schemeClr val="tx2"/>
                </a:solidFill>
                <a:latin typeface="Trebuchet MS" pitchFamily="34" charset="0"/>
              </a:defRPr>
            </a:lvl9pPr>
          </a:lstStyle>
          <a:p>
            <a:r>
              <a:rPr lang="en-US" altLang="es-ES" sz="800" dirty="0">
                <a:solidFill>
                  <a:schemeClr val="tx1"/>
                </a:solidFill>
              </a:rPr>
              <a:t>-8/10- </a:t>
            </a:r>
            <a:endParaRPr lang="es-ES" sz="800" dirty="0">
              <a:solidFill>
                <a:schemeClr val="tx1"/>
              </a:solidFill>
            </a:endParaRPr>
          </a:p>
        </p:txBody>
      </p:sp>
      <p:sp>
        <p:nvSpPr>
          <p:cNvPr id="7" name="CuadroTexto 6">
            <a:extLst>
              <a:ext uri="{FF2B5EF4-FFF2-40B4-BE49-F238E27FC236}">
                <a16:creationId xmlns:a16="http://schemas.microsoft.com/office/drawing/2014/main" id="{F5B7804F-AFA2-07FC-D968-81226768505A}"/>
              </a:ext>
            </a:extLst>
          </p:cNvPr>
          <p:cNvSpPr txBox="1"/>
          <p:nvPr/>
        </p:nvSpPr>
        <p:spPr>
          <a:xfrm>
            <a:off x="2476416" y="1486565"/>
            <a:ext cx="6098872" cy="40011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s-ES" sz="20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Narrow" panose="020B0606020202030204" pitchFamily="34" charset="0"/>
                <a:ea typeface="Times New Roman" panose="02020603050405020304" pitchFamily="18" charset="0"/>
                <a:cs typeface="Times New Roman" panose="02020603050405020304" pitchFamily="18" charset="0"/>
              </a:rPr>
              <a:t>Elevada</a:t>
            </a:r>
            <a:r>
              <a:rPr lang="es-ES" sz="2000" b="1" i="1" dirty="0">
                <a:effectLst/>
                <a:latin typeface="Arial Narrow" panose="020B0606020202030204" pitchFamily="34" charset="0"/>
                <a:ea typeface="Times New Roman" panose="02020603050405020304" pitchFamily="18" charset="0"/>
                <a:cs typeface="Times New Roman" panose="02020603050405020304" pitchFamily="18" charset="0"/>
              </a:rPr>
              <a:t> </a:t>
            </a:r>
            <a:r>
              <a:rPr lang="es-E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Cantidad Pasos // Inestabilidad</a:t>
            </a:r>
          </a:p>
        </p:txBody>
      </p:sp>
      <p:sp>
        <p:nvSpPr>
          <p:cNvPr id="13" name="9 Rectángulo">
            <a:extLst>
              <a:ext uri="{FF2B5EF4-FFF2-40B4-BE49-F238E27FC236}">
                <a16:creationId xmlns:a16="http://schemas.microsoft.com/office/drawing/2014/main" id="{CE885306-AD78-40C6-A2B0-6A33BB104CCE}"/>
              </a:ext>
            </a:extLst>
          </p:cNvPr>
          <p:cNvSpPr/>
          <p:nvPr/>
        </p:nvSpPr>
        <p:spPr>
          <a:xfrm>
            <a:off x="1907704" y="620688"/>
            <a:ext cx="7236296" cy="64633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i="1" dirty="0">
                <a:solidFill>
                  <a:schemeClr val="bg2">
                    <a:lumMod val="10000"/>
                  </a:schemeClr>
                </a:solidFill>
                <a:latin typeface="+mn-lt"/>
                <a:cs typeface="Times New Roman" panose="02020603050405020304" pitchFamily="18" charset="0"/>
              </a:rPr>
              <a:t>Discusión:</a:t>
            </a:r>
            <a:r>
              <a:rPr lang="es-ES" sz="3600" b="1" i="1" dirty="0">
                <a:solidFill>
                  <a:schemeClr val="bg2">
                    <a:lumMod val="25000"/>
                  </a:schemeClr>
                </a:solidFill>
                <a:latin typeface="+mn-lt"/>
                <a:cs typeface="Times New Roman" panose="02020603050405020304" pitchFamily="18" charset="0"/>
              </a:rPr>
              <a:t> </a:t>
            </a:r>
            <a:r>
              <a:rPr lang="es-ES" sz="3600" b="1" i="1" dirty="0">
                <a:solidFill>
                  <a:schemeClr val="tx2">
                    <a:lumMod val="75000"/>
                  </a:schemeClr>
                </a:solidFill>
                <a:latin typeface="+mn-lt"/>
                <a:cs typeface="Times New Roman" panose="02020603050405020304" pitchFamily="18" charset="0"/>
              </a:rPr>
              <a:t> </a:t>
            </a:r>
            <a:r>
              <a:rPr lang="es-ES" sz="3600" b="1" i="1" dirty="0">
                <a:solidFill>
                  <a:schemeClr val="bg2">
                    <a:lumMod val="25000"/>
                  </a:schemeClr>
                </a:solidFill>
                <a:latin typeface="+mn-lt"/>
                <a:cs typeface="Times New Roman" panose="02020603050405020304" pitchFamily="18" charset="0"/>
              </a:rPr>
              <a:t>Modelo RL</a:t>
            </a:r>
            <a:endParaRPr lang="es-ES" sz="3600" b="1" i="1" cap="all" dirty="0">
              <a:ln w="0"/>
              <a:solidFill>
                <a:schemeClr val="bg2">
                  <a:lumMod val="25000"/>
                </a:schemeClr>
              </a:solidFill>
              <a:effectLst>
                <a:reflection blurRad="12700" stA="50000" endPos="50000" dist="5000" dir="5400000" sy="-100000" rotWithShape="0"/>
              </a:effectLst>
              <a:latin typeface="Cambria" pitchFamily="18" charset="0"/>
            </a:endParaRPr>
          </a:p>
        </p:txBody>
      </p:sp>
      <p:grpSp>
        <p:nvGrpSpPr>
          <p:cNvPr id="14" name="Grupo 13">
            <a:extLst>
              <a:ext uri="{FF2B5EF4-FFF2-40B4-BE49-F238E27FC236}">
                <a16:creationId xmlns:a16="http://schemas.microsoft.com/office/drawing/2014/main" id="{805C3CDE-95EB-4794-7143-3398312C9428}"/>
              </a:ext>
            </a:extLst>
          </p:cNvPr>
          <p:cNvGrpSpPr/>
          <p:nvPr/>
        </p:nvGrpSpPr>
        <p:grpSpPr>
          <a:xfrm>
            <a:off x="72008" y="332656"/>
            <a:ext cx="2267744" cy="1440911"/>
            <a:chOff x="72008" y="194157"/>
            <a:chExt cx="2267744" cy="1440911"/>
          </a:xfrm>
        </p:grpSpPr>
        <p:grpSp>
          <p:nvGrpSpPr>
            <p:cNvPr id="15" name="Grupo 14">
              <a:extLst>
                <a:ext uri="{FF2B5EF4-FFF2-40B4-BE49-F238E27FC236}">
                  <a16:creationId xmlns:a16="http://schemas.microsoft.com/office/drawing/2014/main" id="{27B2E76C-F5EF-18E6-584E-19EEB707DA3E}"/>
                </a:ext>
              </a:extLst>
            </p:cNvPr>
            <p:cNvGrpSpPr/>
            <p:nvPr/>
          </p:nvGrpSpPr>
          <p:grpSpPr>
            <a:xfrm>
              <a:off x="72008" y="362414"/>
              <a:ext cx="2267744" cy="1272654"/>
              <a:chOff x="-21710" y="110709"/>
              <a:chExt cx="2267744" cy="1272654"/>
            </a:xfrm>
          </p:grpSpPr>
          <p:graphicFrame>
            <p:nvGraphicFramePr>
              <p:cNvPr id="17" name="Diagrama 16">
                <a:extLst>
                  <a:ext uri="{FF2B5EF4-FFF2-40B4-BE49-F238E27FC236}">
                    <a16:creationId xmlns:a16="http://schemas.microsoft.com/office/drawing/2014/main" id="{813C58B6-F7D5-E65B-0377-2DE349681D7B}"/>
                  </a:ext>
                </a:extLst>
              </p:cNvPr>
              <p:cNvGraphicFramePr/>
              <p:nvPr/>
            </p:nvGraphicFramePr>
            <p:xfrm>
              <a:off x="-21710" y="110709"/>
              <a:ext cx="2267744" cy="1272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Imagen 17">
                <a:extLst>
                  <a:ext uri="{FF2B5EF4-FFF2-40B4-BE49-F238E27FC236}">
                    <a16:creationId xmlns:a16="http://schemas.microsoft.com/office/drawing/2014/main" id="{D2973BA4-D875-91C0-94C0-22E72A37F07C}"/>
                  </a:ext>
                </a:extLst>
              </p:cNvPr>
              <p:cNvPicPr>
                <a:picLocks noChangeAspect="1"/>
              </p:cNvPicPr>
              <p:nvPr/>
            </p:nvPicPr>
            <p:blipFill>
              <a:blip r:embed="rId9"/>
              <a:stretch>
                <a:fillRect/>
              </a:stretch>
            </p:blipFill>
            <p:spPr>
              <a:xfrm>
                <a:off x="51934" y="115612"/>
                <a:ext cx="1063681" cy="1063681"/>
              </a:xfrm>
              <a:prstGeom prst="ellips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pic>
        </p:grpSp>
        <p:sp>
          <p:nvSpPr>
            <p:cNvPr id="16" name="CuadroTexto 15">
              <a:extLst>
                <a:ext uri="{FF2B5EF4-FFF2-40B4-BE49-F238E27FC236}">
                  <a16:creationId xmlns:a16="http://schemas.microsoft.com/office/drawing/2014/main" id="{5A66A3AD-7849-0EAF-F07D-BAB1B9335750}"/>
                </a:ext>
              </a:extLst>
            </p:cNvPr>
            <p:cNvSpPr txBox="1"/>
            <p:nvPr/>
          </p:nvSpPr>
          <p:spPr>
            <a:xfrm>
              <a:off x="1259632" y="194157"/>
              <a:ext cx="372218" cy="138499"/>
            </a:xfrm>
            <a:prstGeom prst="rect">
              <a:avLst/>
            </a:prstGeom>
            <a:solidFill>
              <a:srgbClr val="FF0000"/>
            </a:solidFill>
            <a:ln>
              <a:solidFill>
                <a:schemeClr val="accent1">
                  <a:lumMod val="50000"/>
                </a:schemeClr>
              </a:solidFill>
            </a:ln>
          </p:spPr>
          <p:txBody>
            <a:bodyPr wrap="square" rtlCol="0">
              <a:spAutoFit/>
            </a:bodyPr>
            <a:lstStyle/>
            <a:p>
              <a:r>
                <a:rPr lang="es-ES" sz="300" dirty="0">
                  <a:solidFill>
                    <a:prstClr val="white"/>
                  </a:solidFill>
                  <a:latin typeface="Georgia"/>
                  <a:cs typeface="+mn-cs"/>
                </a:rPr>
                <a:t>Resultados</a:t>
              </a:r>
            </a:p>
          </p:txBody>
        </p:sp>
      </p:grpSp>
      <p:sp>
        <p:nvSpPr>
          <p:cNvPr id="8" name="CuadroTexto 7">
            <a:extLst>
              <a:ext uri="{FF2B5EF4-FFF2-40B4-BE49-F238E27FC236}">
                <a16:creationId xmlns:a16="http://schemas.microsoft.com/office/drawing/2014/main" id="{950D0B43-507B-6F7D-70B9-B3291CF3497E}"/>
              </a:ext>
            </a:extLst>
          </p:cNvPr>
          <p:cNvSpPr txBox="1"/>
          <p:nvPr/>
        </p:nvSpPr>
        <p:spPr>
          <a:xfrm>
            <a:off x="318254" y="2833181"/>
            <a:ext cx="8251760"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742950" indent="-285750" algn="just" fontAlgn="auto">
              <a:buFont typeface="Wingdings" panose="05000000000000000000" pitchFamily="2" charset="2"/>
              <a:buChar char="q"/>
            </a:pPr>
            <a:r>
              <a:rPr lang="es-ES" b="1" dirty="0">
                <a:solidFill>
                  <a:schemeClr val="bg2">
                    <a:lumMod val="10000"/>
                  </a:schemeClr>
                </a:solidFill>
                <a:latin typeface="Calibri" panose="020F0502020204030204" pitchFamily="34" charset="0"/>
                <a:cs typeface="Times New Roman" panose="02020603050405020304" pitchFamily="18" charset="0"/>
              </a:rPr>
              <a:t>Llegar a entrenar bien el  actor -  2 críticos para que el humanoide ande decentemente es un dolor de cabeza. </a:t>
            </a:r>
          </a:p>
          <a:p>
            <a:pPr marL="742950" indent="-285750" algn="just" fontAlgn="auto">
              <a:buFont typeface="Wingdings" panose="05000000000000000000" pitchFamily="2" charset="2"/>
              <a:buChar char="q"/>
            </a:pPr>
            <a:r>
              <a:rPr lang="es-ES" b="1" dirty="0">
                <a:solidFill>
                  <a:schemeClr val="bg2">
                    <a:lumMod val="10000"/>
                  </a:schemeClr>
                </a:solidFill>
                <a:latin typeface="Calibri" panose="020F0502020204030204" pitchFamily="34" charset="0"/>
                <a:cs typeface="Times New Roman" panose="02020603050405020304" pitchFamily="18" charset="0"/>
              </a:rPr>
              <a:t>Necesidad de regulación para evitar estancamientos y  sobrestimación (los críticos)</a:t>
            </a:r>
          </a:p>
          <a:p>
            <a:pPr marL="742950" indent="-285750" algn="just" fontAlgn="auto">
              <a:buFont typeface="Wingdings" panose="05000000000000000000" pitchFamily="2" charset="2"/>
              <a:buChar char="q"/>
            </a:pPr>
            <a:r>
              <a:rPr lang="es-ES" b="1" dirty="0">
                <a:solidFill>
                  <a:schemeClr val="bg2">
                    <a:lumMod val="10000"/>
                  </a:schemeClr>
                </a:solidFill>
                <a:latin typeface="Calibri" panose="020F0502020204030204" pitchFamily="34" charset="0"/>
                <a:cs typeface="Times New Roman" panose="02020603050405020304" pitchFamily="18" charset="0"/>
              </a:rPr>
              <a:t>Muy sensible a los hiperparámetros y las acciones a realizar .</a:t>
            </a:r>
          </a:p>
          <a:p>
            <a:pPr marL="742950" indent="-285750" algn="just" fontAlgn="auto">
              <a:buFont typeface="Wingdings" panose="05000000000000000000" pitchFamily="2" charset="2"/>
              <a:buChar char="q"/>
            </a:pPr>
            <a:r>
              <a:rPr lang="es-ES" b="1" dirty="0">
                <a:solidFill>
                  <a:schemeClr val="bg2">
                    <a:lumMod val="10000"/>
                  </a:schemeClr>
                </a:solidFill>
                <a:latin typeface="Calibri" panose="020F0502020204030204" pitchFamily="34" charset="0"/>
                <a:cs typeface="Times New Roman" panose="02020603050405020304" pitchFamily="18" charset="0"/>
              </a:rPr>
              <a:t>La adición de ruido N(0,</a:t>
            </a:r>
            <a:r>
              <a:rPr lang="el-GR" b="1" dirty="0">
                <a:solidFill>
                  <a:schemeClr val="bg2">
                    <a:lumMod val="10000"/>
                  </a:schemeClr>
                </a:solidFill>
                <a:latin typeface="Calibri" panose="020F0502020204030204" pitchFamily="34" charset="0"/>
                <a:cs typeface="Times New Roman" panose="02020603050405020304" pitchFamily="18" charset="0"/>
              </a:rPr>
              <a:t>σ</a:t>
            </a:r>
            <a:r>
              <a:rPr lang="es-ES" b="1" dirty="0">
                <a:solidFill>
                  <a:schemeClr val="bg2">
                    <a:lumMod val="10000"/>
                  </a:schemeClr>
                </a:solidFill>
                <a:latin typeface="Calibri" panose="020F0502020204030204" pitchFamily="34" charset="0"/>
                <a:cs typeface="Times New Roman" panose="02020603050405020304" pitchFamily="18" charset="0"/>
              </a:rPr>
              <a:t>’) mejora el algoritmo frente a búsqueda aleatoria entorno real</a:t>
            </a:r>
          </a:p>
        </p:txBody>
      </p:sp>
    </p:spTree>
    <p:extLst>
      <p:ext uri="{BB962C8B-B14F-4D97-AF65-F5344CB8AC3E}">
        <p14:creationId xmlns:p14="http://schemas.microsoft.com/office/powerpoint/2010/main" val="3479059002"/>
      </p:ext>
    </p:extLst>
  </p:cSld>
  <p:clrMapOvr>
    <a:masterClrMapping/>
  </p:clrMapOvr>
  <mc:AlternateContent xmlns:mc="http://schemas.openxmlformats.org/markup-compatibility/2006">
    <mc:Choice xmlns:p14="http://schemas.microsoft.com/office/powerpoint/2010/main" Requires="p14">
      <p:transition p14:dur="10" advTm="21989"/>
    </mc:Choice>
    <mc:Fallback>
      <p:transition advTm="2198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 3">
            <a:extLst>
              <a:ext uri="{FF2B5EF4-FFF2-40B4-BE49-F238E27FC236}">
                <a16:creationId xmlns:a16="http://schemas.microsoft.com/office/drawing/2014/main" id="{3297A58A-359A-F991-C1BE-101C847D835A}"/>
              </a:ext>
            </a:extLst>
          </p:cNvPr>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Aprendizaje Profundo (GCD) 2023/24</a:t>
            </a:r>
          </a:p>
          <a:p>
            <a:r>
              <a:rPr lang="es-ES" altLang="es-ES" dirty="0"/>
              <a:t>Escuela Técnica Superior de Ingeniería. Universidad de Valencia</a:t>
            </a:r>
            <a:r>
              <a:rPr lang="en-US" altLang="es-ES" dirty="0"/>
              <a:t>.</a:t>
            </a:r>
          </a:p>
        </p:txBody>
      </p:sp>
      <p:sp>
        <p:nvSpPr>
          <p:cNvPr id="5" name=" 175">
            <a:extLst>
              <a:ext uri="{FF2B5EF4-FFF2-40B4-BE49-F238E27FC236}">
                <a16:creationId xmlns:a16="http://schemas.microsoft.com/office/drawing/2014/main" id="{470CD80D-FADC-0918-CF9D-041D59F22A92}"/>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p>
        </p:txBody>
      </p:sp>
      <p:cxnSp>
        <p:nvCxnSpPr>
          <p:cNvPr id="6" name="Conector recto 5"/>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BD75A845-FAC0-E3A5-4440-343CDAA42112}"/>
              </a:ext>
            </a:extLst>
          </p:cNvPr>
          <p:cNvSpPr txBox="1"/>
          <p:nvPr/>
        </p:nvSpPr>
        <p:spPr>
          <a:xfrm>
            <a:off x="3948924" y="6551930"/>
            <a:ext cx="637974" cy="2154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ctr" eaLnBrk="0" hangingPunct="0">
              <a:defRPr sz="36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vl2pPr eaLnBrk="0" hangingPunct="0">
              <a:defRPr sz="4000">
                <a:solidFill>
                  <a:schemeClr val="tx2"/>
                </a:solidFill>
                <a:latin typeface="Trebuchet MS" pitchFamily="34" charset="0"/>
              </a:defRPr>
            </a:lvl2pPr>
            <a:lvl3pPr eaLnBrk="0" hangingPunct="0">
              <a:defRPr sz="4000">
                <a:solidFill>
                  <a:schemeClr val="tx2"/>
                </a:solidFill>
                <a:latin typeface="Trebuchet MS" pitchFamily="34" charset="0"/>
              </a:defRPr>
            </a:lvl3pPr>
            <a:lvl4pPr eaLnBrk="0" hangingPunct="0">
              <a:defRPr sz="4000">
                <a:solidFill>
                  <a:schemeClr val="tx2"/>
                </a:solidFill>
                <a:latin typeface="Trebuchet MS" pitchFamily="34" charset="0"/>
              </a:defRPr>
            </a:lvl4pPr>
            <a:lvl5pPr eaLnBrk="0" hangingPunct="0">
              <a:defRPr sz="4000">
                <a:solidFill>
                  <a:schemeClr val="tx2"/>
                </a:solidFill>
                <a:latin typeface="Trebuchet MS" pitchFamily="34" charset="0"/>
              </a:defRPr>
            </a:lvl5pPr>
            <a:lvl6pPr marL="457200" fontAlgn="base">
              <a:spcBef>
                <a:spcPct val="0"/>
              </a:spcBef>
              <a:spcAft>
                <a:spcPct val="0"/>
              </a:spcAft>
              <a:defRPr sz="4000">
                <a:solidFill>
                  <a:schemeClr val="tx2"/>
                </a:solidFill>
                <a:latin typeface="Trebuchet MS" pitchFamily="34" charset="0"/>
              </a:defRPr>
            </a:lvl6pPr>
            <a:lvl7pPr marL="914400" fontAlgn="base">
              <a:spcBef>
                <a:spcPct val="0"/>
              </a:spcBef>
              <a:spcAft>
                <a:spcPct val="0"/>
              </a:spcAft>
              <a:defRPr sz="4000">
                <a:solidFill>
                  <a:schemeClr val="tx2"/>
                </a:solidFill>
                <a:latin typeface="Trebuchet MS" pitchFamily="34" charset="0"/>
              </a:defRPr>
            </a:lvl7pPr>
            <a:lvl8pPr marL="1371600" fontAlgn="base">
              <a:spcBef>
                <a:spcPct val="0"/>
              </a:spcBef>
              <a:spcAft>
                <a:spcPct val="0"/>
              </a:spcAft>
              <a:defRPr sz="4000">
                <a:solidFill>
                  <a:schemeClr val="tx2"/>
                </a:solidFill>
                <a:latin typeface="Trebuchet MS" pitchFamily="34" charset="0"/>
              </a:defRPr>
            </a:lvl8pPr>
            <a:lvl9pPr marL="1828800" fontAlgn="base">
              <a:spcBef>
                <a:spcPct val="0"/>
              </a:spcBef>
              <a:spcAft>
                <a:spcPct val="0"/>
              </a:spcAft>
              <a:defRPr sz="4000">
                <a:solidFill>
                  <a:schemeClr val="tx2"/>
                </a:solidFill>
                <a:latin typeface="Trebuchet MS" pitchFamily="34" charset="0"/>
              </a:defRPr>
            </a:lvl9pPr>
          </a:lstStyle>
          <a:p>
            <a:r>
              <a:rPr lang="en-US" altLang="es-ES" sz="800" dirty="0">
                <a:solidFill>
                  <a:schemeClr val="tx1"/>
                </a:solidFill>
              </a:rPr>
              <a:t>-9/10- </a:t>
            </a:r>
            <a:endParaRPr lang="es-ES" sz="800" dirty="0">
              <a:solidFill>
                <a:schemeClr val="tx1"/>
              </a:solidFill>
            </a:endParaRPr>
          </a:p>
        </p:txBody>
      </p:sp>
      <p:sp>
        <p:nvSpPr>
          <p:cNvPr id="4" name="CuadroTexto 3">
            <a:extLst>
              <a:ext uri="{FF2B5EF4-FFF2-40B4-BE49-F238E27FC236}">
                <a16:creationId xmlns:a16="http://schemas.microsoft.com/office/drawing/2014/main" id="{A75E7AAE-2DB8-B097-4E93-74B8A2193F6B}"/>
              </a:ext>
            </a:extLst>
          </p:cNvPr>
          <p:cNvSpPr txBox="1"/>
          <p:nvPr/>
        </p:nvSpPr>
        <p:spPr>
          <a:xfrm>
            <a:off x="1850591" y="1357365"/>
            <a:ext cx="6669130" cy="40011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s-E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DDPG TD3 </a:t>
            </a:r>
            <a:r>
              <a:rPr lang="es-ES" sz="2000" b="0" i="0" dirty="0">
                <a:solidFill>
                  <a:srgbClr val="999999"/>
                </a:solidFill>
                <a:effectLst/>
                <a:latin typeface="Arial" panose="020B0604020202020204" pitchFamily="34" charset="0"/>
              </a:rPr>
              <a:t>4.670 resultados</a:t>
            </a:r>
            <a:endParaRPr lang="es-E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1" name="9 Rectángulo">
            <a:extLst>
              <a:ext uri="{FF2B5EF4-FFF2-40B4-BE49-F238E27FC236}">
                <a16:creationId xmlns:a16="http://schemas.microsoft.com/office/drawing/2014/main" id="{78CA54E9-2CFE-97B9-3D35-EF6D5A4F3F6A}"/>
              </a:ext>
            </a:extLst>
          </p:cNvPr>
          <p:cNvSpPr/>
          <p:nvPr/>
        </p:nvSpPr>
        <p:spPr>
          <a:xfrm>
            <a:off x="1907704" y="620688"/>
            <a:ext cx="7236296" cy="64633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i="1" dirty="0">
                <a:solidFill>
                  <a:schemeClr val="bg2">
                    <a:lumMod val="10000"/>
                  </a:schemeClr>
                </a:solidFill>
                <a:latin typeface="+mn-lt"/>
                <a:cs typeface="Times New Roman" panose="02020603050405020304" pitchFamily="18" charset="0"/>
              </a:rPr>
              <a:t>Aplicación:</a:t>
            </a:r>
            <a:r>
              <a:rPr lang="es-ES" sz="3600" b="1" i="1" dirty="0">
                <a:solidFill>
                  <a:schemeClr val="bg2">
                    <a:lumMod val="25000"/>
                  </a:schemeClr>
                </a:solidFill>
                <a:latin typeface="+mn-lt"/>
                <a:cs typeface="Times New Roman" panose="02020603050405020304" pitchFamily="18" charset="0"/>
              </a:rPr>
              <a:t> </a:t>
            </a:r>
            <a:r>
              <a:rPr lang="es-ES" sz="3600" b="1" i="1" dirty="0">
                <a:solidFill>
                  <a:schemeClr val="tx2">
                    <a:lumMod val="75000"/>
                  </a:schemeClr>
                </a:solidFill>
                <a:latin typeface="+mn-lt"/>
                <a:cs typeface="Times New Roman" panose="02020603050405020304" pitchFamily="18" charset="0"/>
              </a:rPr>
              <a:t> </a:t>
            </a:r>
            <a:r>
              <a:rPr lang="es-ES" sz="3600" b="1" i="1" dirty="0">
                <a:solidFill>
                  <a:schemeClr val="bg2">
                    <a:lumMod val="25000"/>
                  </a:schemeClr>
                </a:solidFill>
                <a:latin typeface="+mn-lt"/>
                <a:cs typeface="Times New Roman" panose="02020603050405020304" pitchFamily="18" charset="0"/>
              </a:rPr>
              <a:t>Modelo RL</a:t>
            </a:r>
            <a:endParaRPr lang="es-ES" sz="3600" b="1" i="1" cap="all" dirty="0">
              <a:ln w="0"/>
              <a:solidFill>
                <a:schemeClr val="bg2">
                  <a:lumMod val="25000"/>
                </a:schemeClr>
              </a:solidFill>
              <a:effectLst>
                <a:reflection blurRad="12700" stA="50000" endPos="50000" dist="5000" dir="5400000" sy="-100000" rotWithShape="0"/>
              </a:effectLst>
              <a:latin typeface="Cambria" pitchFamily="18" charset="0"/>
            </a:endParaRPr>
          </a:p>
        </p:txBody>
      </p:sp>
      <p:grpSp>
        <p:nvGrpSpPr>
          <p:cNvPr id="15" name="Grupo 14">
            <a:extLst>
              <a:ext uri="{FF2B5EF4-FFF2-40B4-BE49-F238E27FC236}">
                <a16:creationId xmlns:a16="http://schemas.microsoft.com/office/drawing/2014/main" id="{AD4436E0-420E-C6BB-555A-309B5654A433}"/>
              </a:ext>
            </a:extLst>
          </p:cNvPr>
          <p:cNvGrpSpPr/>
          <p:nvPr/>
        </p:nvGrpSpPr>
        <p:grpSpPr>
          <a:xfrm>
            <a:off x="72008" y="403913"/>
            <a:ext cx="2267744" cy="1440911"/>
            <a:chOff x="72008" y="194157"/>
            <a:chExt cx="2267744" cy="1440911"/>
          </a:xfrm>
        </p:grpSpPr>
        <p:grpSp>
          <p:nvGrpSpPr>
            <p:cNvPr id="16" name="Grupo 15">
              <a:extLst>
                <a:ext uri="{FF2B5EF4-FFF2-40B4-BE49-F238E27FC236}">
                  <a16:creationId xmlns:a16="http://schemas.microsoft.com/office/drawing/2014/main" id="{D2C97911-03E0-9566-5D6E-147EFA4D6060}"/>
                </a:ext>
              </a:extLst>
            </p:cNvPr>
            <p:cNvGrpSpPr/>
            <p:nvPr/>
          </p:nvGrpSpPr>
          <p:grpSpPr>
            <a:xfrm>
              <a:off x="72008" y="362414"/>
              <a:ext cx="2267744" cy="1272654"/>
              <a:chOff x="-21710" y="110709"/>
              <a:chExt cx="2267744" cy="1272654"/>
            </a:xfrm>
          </p:grpSpPr>
          <p:graphicFrame>
            <p:nvGraphicFramePr>
              <p:cNvPr id="18" name="Diagrama 17">
                <a:extLst>
                  <a:ext uri="{FF2B5EF4-FFF2-40B4-BE49-F238E27FC236}">
                    <a16:creationId xmlns:a16="http://schemas.microsoft.com/office/drawing/2014/main" id="{6485BEA8-466B-007D-3BCB-F4FA436749C4}"/>
                  </a:ext>
                </a:extLst>
              </p:cNvPr>
              <p:cNvGraphicFramePr/>
              <p:nvPr>
                <p:extLst>
                  <p:ext uri="{D42A27DB-BD31-4B8C-83A1-F6EECF244321}">
                    <p14:modId xmlns:p14="http://schemas.microsoft.com/office/powerpoint/2010/main" val="4120177171"/>
                  </p:ext>
                </p:extLst>
              </p:nvPr>
            </p:nvGraphicFramePr>
            <p:xfrm>
              <a:off x="-21710" y="110709"/>
              <a:ext cx="2267744" cy="1272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Imagen 18">
                <a:extLst>
                  <a:ext uri="{FF2B5EF4-FFF2-40B4-BE49-F238E27FC236}">
                    <a16:creationId xmlns:a16="http://schemas.microsoft.com/office/drawing/2014/main" id="{0949A358-666C-F698-8380-D09757B6A424}"/>
                  </a:ext>
                </a:extLst>
              </p:cNvPr>
              <p:cNvPicPr>
                <a:picLocks noChangeAspect="1"/>
              </p:cNvPicPr>
              <p:nvPr/>
            </p:nvPicPr>
            <p:blipFill>
              <a:blip r:embed="rId9"/>
              <a:stretch>
                <a:fillRect/>
              </a:stretch>
            </p:blipFill>
            <p:spPr>
              <a:xfrm>
                <a:off x="51934" y="115612"/>
                <a:ext cx="1063681" cy="1063681"/>
              </a:xfrm>
              <a:prstGeom prst="ellips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pic>
        </p:grpSp>
        <p:sp>
          <p:nvSpPr>
            <p:cNvPr id="17" name="CuadroTexto 16">
              <a:extLst>
                <a:ext uri="{FF2B5EF4-FFF2-40B4-BE49-F238E27FC236}">
                  <a16:creationId xmlns:a16="http://schemas.microsoft.com/office/drawing/2014/main" id="{4DC6B736-7336-45B9-0467-87C7162ACBE2}"/>
                </a:ext>
              </a:extLst>
            </p:cNvPr>
            <p:cNvSpPr txBox="1"/>
            <p:nvPr/>
          </p:nvSpPr>
          <p:spPr>
            <a:xfrm>
              <a:off x="1259632" y="194157"/>
              <a:ext cx="372218" cy="138499"/>
            </a:xfrm>
            <a:prstGeom prst="rect">
              <a:avLst/>
            </a:prstGeom>
            <a:solidFill>
              <a:srgbClr val="FF0000"/>
            </a:solidFill>
            <a:ln>
              <a:solidFill>
                <a:schemeClr val="accent1">
                  <a:lumMod val="50000"/>
                </a:schemeClr>
              </a:solidFill>
            </a:ln>
          </p:spPr>
          <p:txBody>
            <a:bodyPr wrap="square" rtlCol="0">
              <a:spAutoFit/>
            </a:bodyPr>
            <a:lstStyle/>
            <a:p>
              <a:r>
                <a:rPr lang="es-ES" sz="300" dirty="0">
                  <a:solidFill>
                    <a:prstClr val="white"/>
                  </a:solidFill>
                  <a:latin typeface="Georgia"/>
                  <a:cs typeface="+mn-cs"/>
                </a:rPr>
                <a:t>Resultados</a:t>
              </a:r>
            </a:p>
          </p:txBody>
        </p:sp>
      </p:grpSp>
      <p:pic>
        <p:nvPicPr>
          <p:cNvPr id="1026" name="Picture 2" descr="Incuir RMecanismos de REgularización en modelos de Reforcement Learning">
            <a:extLst>
              <a:ext uri="{FF2B5EF4-FFF2-40B4-BE49-F238E27FC236}">
                <a16:creationId xmlns:a16="http://schemas.microsoft.com/office/drawing/2014/main" id="{DF8D2DBD-FC53-EB4F-B3BC-9196355CACF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03487" y="1897211"/>
            <a:ext cx="1440053" cy="14400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169EAAC1-0CC0-5961-0A17-7BAB24D6BD24}"/>
              </a:ext>
            </a:extLst>
          </p:cNvPr>
          <p:cNvSpPr txBox="1"/>
          <p:nvPr/>
        </p:nvSpPr>
        <p:spPr>
          <a:xfrm>
            <a:off x="467544" y="2152184"/>
            <a:ext cx="4572000" cy="861774"/>
          </a:xfrm>
          <a:prstGeom prst="rect">
            <a:avLst/>
          </a:prstGeom>
          <a:ln>
            <a:prstDash val="sysDot"/>
          </a:ln>
          <a:scene3d>
            <a:camera prst="isometricOffAxis1Right"/>
            <a:lightRig rig="threePt" dir="t"/>
          </a:scene3d>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1400" b="0" i="0" dirty="0">
                <a:effectLst/>
                <a:latin typeface="Arial" panose="020B0604020202020204" pitchFamily="34" charset="0"/>
                <a:cs typeface="Arial" panose="020B0604020202020204" pitchFamily="34" charset="0"/>
              </a:rPr>
              <a:t>Multiagent Copilot Approach for Shared Autonomy between Human</a:t>
            </a:r>
            <a:br>
              <a:rPr lang="en-US" sz="1400" dirty="0">
                <a:latin typeface="Arial" panose="020B0604020202020204" pitchFamily="34" charset="0"/>
                <a:cs typeface="Arial" panose="020B0604020202020204" pitchFamily="34" charset="0"/>
              </a:rPr>
            </a:br>
            <a:r>
              <a:rPr lang="en-US" sz="1400" b="0" i="0" dirty="0">
                <a:effectLst/>
                <a:latin typeface="Arial" panose="020B0604020202020204" pitchFamily="34" charset="0"/>
                <a:cs typeface="Arial" panose="020B0604020202020204" pitchFamily="34" charset="0"/>
              </a:rPr>
              <a:t>EEG and TD3 Deep Reinforcement Learning</a:t>
            </a:r>
            <a:br>
              <a:rPr lang="en-US" dirty="0"/>
            </a:br>
            <a:r>
              <a:rPr lang="en-US" sz="800" dirty="0"/>
              <a:t>https://www.semanticscholar.org/reader/836ccd5130525103c150336ae699bb36ceb86e94</a:t>
            </a:r>
            <a:endParaRPr lang="es-ES" sz="800" dirty="0"/>
          </a:p>
        </p:txBody>
      </p:sp>
      <p:sp>
        <p:nvSpPr>
          <p:cNvPr id="2" name="CuadroTexto 1">
            <a:extLst>
              <a:ext uri="{FF2B5EF4-FFF2-40B4-BE49-F238E27FC236}">
                <a16:creationId xmlns:a16="http://schemas.microsoft.com/office/drawing/2014/main" id="{5C492177-BBF5-D8C5-2F94-D744672CCB45}"/>
              </a:ext>
            </a:extLst>
          </p:cNvPr>
          <p:cNvSpPr txBox="1"/>
          <p:nvPr/>
        </p:nvSpPr>
        <p:spPr>
          <a:xfrm>
            <a:off x="1763688" y="2886779"/>
            <a:ext cx="4572000" cy="830997"/>
          </a:xfrm>
          <a:prstGeom prst="rect">
            <a:avLst/>
          </a:prstGeom>
          <a:ln>
            <a:prstDash val="sysDot"/>
          </a:ln>
          <a:scene3d>
            <a:camera prst="isometricOffAxis1Right"/>
            <a:lightRig rig="threePt" dir="t"/>
          </a:scene3d>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1400" i="0" dirty="0">
                <a:solidFill>
                  <a:srgbClr val="000000"/>
                </a:solidFill>
                <a:effectLst/>
                <a:latin typeface="Arial" panose="020B0604020202020204" pitchFamily="34" charset="0"/>
              </a:rPr>
              <a:t>The Control Method of Twin Delayed Deep Deterministic Policy Gradient with Rebirth Mechanism to Multi-DOF Manipulator</a:t>
            </a:r>
          </a:p>
          <a:p>
            <a:pPr algn="ctr"/>
            <a:r>
              <a:rPr lang="en-US" sz="600" dirty="0"/>
              <a:t>https://www.mdpi.com/2079-9292/10/7/870</a:t>
            </a:r>
            <a:endParaRPr lang="es-ES" sz="600" dirty="0"/>
          </a:p>
        </p:txBody>
      </p:sp>
      <p:sp>
        <p:nvSpPr>
          <p:cNvPr id="9" name="CuadroTexto 8">
            <a:extLst>
              <a:ext uri="{FF2B5EF4-FFF2-40B4-BE49-F238E27FC236}">
                <a16:creationId xmlns:a16="http://schemas.microsoft.com/office/drawing/2014/main" id="{6786CB8B-FCCE-78FC-0B9C-A90D4CD7DEE0}"/>
              </a:ext>
            </a:extLst>
          </p:cNvPr>
          <p:cNvSpPr txBox="1"/>
          <p:nvPr/>
        </p:nvSpPr>
        <p:spPr>
          <a:xfrm>
            <a:off x="1174923" y="4887327"/>
            <a:ext cx="8244408" cy="923330"/>
          </a:xfrm>
          <a:prstGeom prst="rect">
            <a:avLst/>
          </a:prstGeom>
          <a:ln>
            <a:prstDash val="sysDot"/>
          </a:ln>
          <a:scene3d>
            <a:camera prst="isometricOffAxis1Right"/>
            <a:lightRig rig="threePt" dir="t"/>
          </a:scene3d>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s-ES" sz="1400" b="0" i="0" dirty="0">
                <a:solidFill>
                  <a:srgbClr val="333333"/>
                </a:solidFill>
                <a:effectLst/>
                <a:latin typeface="Arial" panose="020B0604020202020204" pitchFamily="34" charset="0"/>
                <a:cs typeface="Arial" panose="020B0604020202020204" pitchFamily="34" charset="0"/>
              </a:rPr>
              <a:t>T</a:t>
            </a:r>
            <a:r>
              <a:rPr lang="es-ES" sz="1400" dirty="0">
                <a:solidFill>
                  <a:srgbClr val="000000"/>
                </a:solidFill>
                <a:latin typeface="Arial" panose="020B0604020202020204" pitchFamily="34" charset="0"/>
                <a:cs typeface="Arial" panose="020B0604020202020204" pitchFamily="34" charset="0"/>
              </a:rPr>
              <a:t>. </a:t>
            </a:r>
            <a:r>
              <a:rPr lang="es-ES" sz="1400" dirty="0" err="1">
                <a:solidFill>
                  <a:srgbClr val="000000"/>
                </a:solidFill>
                <a:latin typeface="Arial" panose="020B0604020202020204" pitchFamily="34" charset="0"/>
                <a:cs typeface="Arial" panose="020B0604020202020204" pitchFamily="34" charset="0"/>
              </a:rPr>
              <a:t>Tiong</a:t>
            </a:r>
            <a:r>
              <a:rPr lang="es-ES" sz="1400" dirty="0">
                <a:solidFill>
                  <a:srgbClr val="000000"/>
                </a:solidFill>
                <a:latin typeface="Arial" panose="020B0604020202020204" pitchFamily="34" charset="0"/>
                <a:cs typeface="Arial" panose="020B0604020202020204" pitchFamily="34" charset="0"/>
              </a:rPr>
              <a:t>, I. Saad, K. T. K. Teo and H. b. Lago, "Deep </a:t>
            </a:r>
            <a:r>
              <a:rPr lang="es-ES" sz="1400" dirty="0" err="1">
                <a:solidFill>
                  <a:srgbClr val="000000"/>
                </a:solidFill>
                <a:latin typeface="Arial" panose="020B0604020202020204" pitchFamily="34" charset="0"/>
                <a:cs typeface="Arial" panose="020B0604020202020204" pitchFamily="34" charset="0"/>
              </a:rPr>
              <a:t>Reinforcement</a:t>
            </a:r>
            <a:r>
              <a:rPr lang="es-ES" sz="1400" dirty="0">
                <a:solidFill>
                  <a:srgbClr val="000000"/>
                </a:solidFill>
                <a:latin typeface="Arial" panose="020B0604020202020204" pitchFamily="34" charset="0"/>
                <a:cs typeface="Arial" panose="020B0604020202020204" pitchFamily="34" charset="0"/>
              </a:rPr>
              <a:t> </a:t>
            </a:r>
            <a:r>
              <a:rPr lang="es-ES" sz="1400" dirty="0" err="1">
                <a:solidFill>
                  <a:srgbClr val="000000"/>
                </a:solidFill>
                <a:latin typeface="Arial" panose="020B0604020202020204" pitchFamily="34" charset="0"/>
                <a:cs typeface="Arial" panose="020B0604020202020204" pitchFamily="34" charset="0"/>
              </a:rPr>
              <a:t>Learning</a:t>
            </a:r>
            <a:r>
              <a:rPr lang="es-ES" sz="1400" dirty="0">
                <a:solidFill>
                  <a:srgbClr val="000000"/>
                </a:solidFill>
                <a:latin typeface="Arial" panose="020B0604020202020204" pitchFamily="34" charset="0"/>
                <a:cs typeface="Arial" panose="020B0604020202020204" pitchFamily="34" charset="0"/>
              </a:rPr>
              <a:t> </a:t>
            </a:r>
            <a:r>
              <a:rPr lang="es-ES" sz="1400" dirty="0" err="1">
                <a:solidFill>
                  <a:srgbClr val="000000"/>
                </a:solidFill>
                <a:latin typeface="Arial" panose="020B0604020202020204" pitchFamily="34" charset="0"/>
                <a:cs typeface="Arial" panose="020B0604020202020204" pitchFamily="34" charset="0"/>
              </a:rPr>
              <a:t>with</a:t>
            </a:r>
            <a:r>
              <a:rPr lang="es-ES" sz="1400" dirty="0">
                <a:solidFill>
                  <a:srgbClr val="000000"/>
                </a:solidFill>
                <a:latin typeface="Arial" panose="020B0604020202020204" pitchFamily="34" charset="0"/>
                <a:cs typeface="Arial" panose="020B0604020202020204" pitchFamily="34" charset="0"/>
              </a:rPr>
              <a:t> </a:t>
            </a:r>
            <a:r>
              <a:rPr lang="es-ES" sz="1400" dirty="0" err="1">
                <a:solidFill>
                  <a:srgbClr val="000000"/>
                </a:solidFill>
                <a:latin typeface="Arial" panose="020B0604020202020204" pitchFamily="34" charset="0"/>
                <a:cs typeface="Arial" panose="020B0604020202020204" pitchFamily="34" charset="0"/>
              </a:rPr>
              <a:t>Robust</a:t>
            </a:r>
            <a:r>
              <a:rPr lang="es-ES" sz="1400" dirty="0">
                <a:solidFill>
                  <a:srgbClr val="000000"/>
                </a:solidFill>
                <a:latin typeface="Arial" panose="020B0604020202020204" pitchFamily="34" charset="0"/>
                <a:cs typeface="Arial" panose="020B0604020202020204" pitchFamily="34" charset="0"/>
              </a:rPr>
              <a:t> Deep </a:t>
            </a:r>
            <a:r>
              <a:rPr lang="es-ES" sz="1400" dirty="0" err="1">
                <a:solidFill>
                  <a:srgbClr val="000000"/>
                </a:solidFill>
                <a:latin typeface="Arial" panose="020B0604020202020204" pitchFamily="34" charset="0"/>
                <a:cs typeface="Arial" panose="020B0604020202020204" pitchFamily="34" charset="0"/>
              </a:rPr>
              <a:t>Deterministic</a:t>
            </a:r>
            <a:r>
              <a:rPr lang="es-ES" sz="1400" dirty="0">
                <a:solidFill>
                  <a:srgbClr val="000000"/>
                </a:solidFill>
                <a:latin typeface="Arial" panose="020B0604020202020204" pitchFamily="34" charset="0"/>
                <a:cs typeface="Arial" panose="020B0604020202020204" pitchFamily="34" charset="0"/>
              </a:rPr>
              <a:t> </a:t>
            </a:r>
            <a:r>
              <a:rPr lang="es-ES" sz="1400" dirty="0" err="1">
                <a:solidFill>
                  <a:srgbClr val="000000"/>
                </a:solidFill>
                <a:latin typeface="Arial" panose="020B0604020202020204" pitchFamily="34" charset="0"/>
                <a:cs typeface="Arial" panose="020B0604020202020204" pitchFamily="34" charset="0"/>
              </a:rPr>
              <a:t>Policy</a:t>
            </a:r>
            <a:r>
              <a:rPr lang="es-ES" sz="1400" dirty="0">
                <a:solidFill>
                  <a:srgbClr val="000000"/>
                </a:solidFill>
                <a:latin typeface="Arial" panose="020B0604020202020204" pitchFamily="34" charset="0"/>
                <a:cs typeface="Arial" panose="020B0604020202020204" pitchFamily="34" charset="0"/>
              </a:rPr>
              <a:t> </a:t>
            </a:r>
            <a:r>
              <a:rPr lang="es-ES" sz="1400" dirty="0" err="1">
                <a:solidFill>
                  <a:srgbClr val="000000"/>
                </a:solidFill>
                <a:latin typeface="Arial" panose="020B0604020202020204" pitchFamily="34" charset="0"/>
                <a:cs typeface="Arial" panose="020B0604020202020204" pitchFamily="34" charset="0"/>
              </a:rPr>
              <a:t>Gradient</a:t>
            </a:r>
            <a:r>
              <a:rPr lang="es-ES" sz="1400" dirty="0">
                <a:solidFill>
                  <a:srgbClr val="000000"/>
                </a:solidFill>
                <a:latin typeface="Arial" panose="020B0604020202020204" pitchFamily="34" charset="0"/>
                <a:cs typeface="Arial" panose="020B0604020202020204" pitchFamily="34" charset="0"/>
              </a:rPr>
              <a:t>," 2020 2nd International </a:t>
            </a:r>
            <a:r>
              <a:rPr lang="es-ES" sz="1400" dirty="0" err="1">
                <a:solidFill>
                  <a:srgbClr val="000000"/>
                </a:solidFill>
                <a:latin typeface="Arial" panose="020B0604020202020204" pitchFamily="34" charset="0"/>
                <a:cs typeface="Arial" panose="020B0604020202020204" pitchFamily="34" charset="0"/>
              </a:rPr>
              <a:t>Conference</a:t>
            </a:r>
            <a:r>
              <a:rPr lang="es-ES" sz="1400" dirty="0">
                <a:solidFill>
                  <a:srgbClr val="000000"/>
                </a:solidFill>
                <a:latin typeface="Arial" panose="020B0604020202020204" pitchFamily="34" charset="0"/>
                <a:cs typeface="Arial" panose="020B0604020202020204" pitchFamily="34" charset="0"/>
              </a:rPr>
              <a:t> </a:t>
            </a:r>
            <a:r>
              <a:rPr lang="es-ES" sz="1400" dirty="0" err="1">
                <a:solidFill>
                  <a:srgbClr val="000000"/>
                </a:solidFill>
                <a:latin typeface="Arial" panose="020B0604020202020204" pitchFamily="34" charset="0"/>
                <a:cs typeface="Arial" panose="020B0604020202020204" pitchFamily="34" charset="0"/>
              </a:rPr>
              <a:t>on</a:t>
            </a:r>
            <a:r>
              <a:rPr lang="es-ES" sz="1400" dirty="0">
                <a:solidFill>
                  <a:srgbClr val="000000"/>
                </a:solidFill>
                <a:latin typeface="Arial" panose="020B0604020202020204" pitchFamily="34" charset="0"/>
                <a:cs typeface="Arial" panose="020B0604020202020204" pitchFamily="34" charset="0"/>
              </a:rPr>
              <a:t> </a:t>
            </a:r>
            <a:r>
              <a:rPr lang="es-ES" sz="1400" dirty="0" err="1">
                <a:solidFill>
                  <a:srgbClr val="000000"/>
                </a:solidFill>
                <a:latin typeface="Arial" panose="020B0604020202020204" pitchFamily="34" charset="0"/>
                <a:cs typeface="Arial" panose="020B0604020202020204" pitchFamily="34" charset="0"/>
              </a:rPr>
              <a:t>Electrical</a:t>
            </a:r>
            <a:r>
              <a:rPr lang="es-ES" sz="1400" dirty="0">
                <a:solidFill>
                  <a:srgbClr val="000000"/>
                </a:solidFill>
                <a:latin typeface="Arial" panose="020B0604020202020204" pitchFamily="34" charset="0"/>
                <a:cs typeface="Arial" panose="020B0604020202020204" pitchFamily="34" charset="0"/>
              </a:rPr>
              <a:t>, Control and </a:t>
            </a:r>
            <a:r>
              <a:rPr lang="es-ES" sz="1400" dirty="0" err="1">
                <a:solidFill>
                  <a:srgbClr val="000000"/>
                </a:solidFill>
                <a:latin typeface="Arial" panose="020B0604020202020204" pitchFamily="34" charset="0"/>
                <a:cs typeface="Arial" panose="020B0604020202020204" pitchFamily="34" charset="0"/>
              </a:rPr>
              <a:t>Instrumentation</a:t>
            </a:r>
            <a:r>
              <a:rPr lang="es-ES" sz="1400" dirty="0">
                <a:solidFill>
                  <a:srgbClr val="000000"/>
                </a:solidFill>
                <a:latin typeface="Arial" panose="020B0604020202020204" pitchFamily="34" charset="0"/>
                <a:cs typeface="Arial" panose="020B0604020202020204" pitchFamily="34" charset="0"/>
              </a:rPr>
              <a:t> </a:t>
            </a:r>
            <a:r>
              <a:rPr lang="es-ES" sz="1400" dirty="0" err="1">
                <a:solidFill>
                  <a:srgbClr val="000000"/>
                </a:solidFill>
                <a:latin typeface="Arial" panose="020B0604020202020204" pitchFamily="34" charset="0"/>
                <a:cs typeface="Arial" panose="020B0604020202020204" pitchFamily="34" charset="0"/>
              </a:rPr>
              <a:t>Engineering</a:t>
            </a:r>
            <a:r>
              <a:rPr lang="es-ES" sz="1400" dirty="0">
                <a:solidFill>
                  <a:srgbClr val="000000"/>
                </a:solidFill>
                <a:latin typeface="Arial" panose="020B0604020202020204" pitchFamily="34" charset="0"/>
                <a:cs typeface="Arial" panose="020B0604020202020204" pitchFamily="34" charset="0"/>
              </a:rPr>
              <a:t> (ICECIE</a:t>
            </a:r>
            <a:r>
              <a:rPr lang="es-ES" sz="1400" b="0" i="1" dirty="0">
                <a:solidFill>
                  <a:srgbClr val="333333"/>
                </a:solidFill>
                <a:effectLst/>
                <a:latin typeface="Arial" panose="020B0604020202020204" pitchFamily="34" charset="0"/>
                <a:cs typeface="Arial" panose="020B0604020202020204" pitchFamily="34" charset="0"/>
              </a:rPr>
              <a:t>)</a:t>
            </a:r>
            <a:r>
              <a:rPr lang="es-ES" sz="1400" b="0" i="0" dirty="0">
                <a:solidFill>
                  <a:srgbClr val="333333"/>
                </a:solidFill>
                <a:effectLst/>
                <a:latin typeface="Arial" panose="020B0604020202020204" pitchFamily="34" charset="0"/>
                <a:cs typeface="Arial" panose="020B0604020202020204" pitchFamily="34" charset="0"/>
              </a:rPr>
              <a:t>, Kuala Lumpur, Malaysia, 2020, pp. 1-5</a:t>
            </a:r>
            <a:r>
              <a:rPr lang="es-ES" b="0" i="0" dirty="0">
                <a:solidFill>
                  <a:srgbClr val="333333"/>
                </a:solidFill>
                <a:effectLst/>
                <a:latin typeface="HelveticaNeue Regular"/>
              </a:rPr>
              <a:t>, </a:t>
            </a:r>
            <a:r>
              <a:rPr lang="es-ES" sz="600" b="0" i="0" dirty="0" err="1">
                <a:solidFill>
                  <a:srgbClr val="333333"/>
                </a:solidFill>
                <a:effectLst/>
                <a:latin typeface="HelveticaNeue Regular"/>
              </a:rPr>
              <a:t>doi</a:t>
            </a:r>
            <a:r>
              <a:rPr lang="es-ES" sz="600" b="0" i="0" dirty="0">
                <a:solidFill>
                  <a:srgbClr val="333333"/>
                </a:solidFill>
                <a:effectLst/>
                <a:latin typeface="HelveticaNeue Regular"/>
              </a:rPr>
              <a:t>: 10.1109/ICECIE50279.2020.9309539</a:t>
            </a:r>
            <a:r>
              <a:rPr lang="es-ES" b="0" i="0" dirty="0">
                <a:solidFill>
                  <a:srgbClr val="333333"/>
                </a:solidFill>
                <a:effectLst/>
                <a:latin typeface="HelveticaNeue Regular"/>
              </a:rPr>
              <a:t>.</a:t>
            </a:r>
            <a:br>
              <a:rPr lang="es-ES" dirty="0"/>
            </a:br>
            <a:endParaRPr lang="es-ES" sz="800" dirty="0"/>
          </a:p>
        </p:txBody>
      </p:sp>
      <p:sp>
        <p:nvSpPr>
          <p:cNvPr id="13" name="CuadroTexto 12">
            <a:extLst>
              <a:ext uri="{FF2B5EF4-FFF2-40B4-BE49-F238E27FC236}">
                <a16:creationId xmlns:a16="http://schemas.microsoft.com/office/drawing/2014/main" id="{7466EC6F-D1E4-8A14-6206-85087CF3D379}"/>
              </a:ext>
            </a:extLst>
          </p:cNvPr>
          <p:cNvSpPr txBox="1"/>
          <p:nvPr/>
        </p:nvSpPr>
        <p:spPr>
          <a:xfrm>
            <a:off x="666052" y="3810109"/>
            <a:ext cx="6480720" cy="1077218"/>
          </a:xfrm>
          <a:prstGeom prst="rect">
            <a:avLst/>
          </a:prstGeom>
          <a:ln>
            <a:prstDash val="sysDot"/>
          </a:ln>
          <a:scene3d>
            <a:camera prst="isometricOffAxis1Right"/>
            <a:lightRig rig="threePt" dir="t"/>
          </a:scene3d>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s-ES" sz="1400" b="0" i="0" dirty="0">
                <a:solidFill>
                  <a:srgbClr val="333333"/>
                </a:solidFill>
                <a:effectLst/>
                <a:latin typeface="Arial" panose="020B0604020202020204" pitchFamily="34" charset="0"/>
                <a:cs typeface="Arial" panose="020B0604020202020204" pitchFamily="34" charset="0"/>
              </a:rPr>
              <a:t>R. </a:t>
            </a:r>
            <a:r>
              <a:rPr lang="es-ES" sz="1400" b="0" i="0" dirty="0" err="1">
                <a:solidFill>
                  <a:srgbClr val="333333"/>
                </a:solidFill>
                <a:effectLst/>
                <a:latin typeface="Arial" panose="020B0604020202020204" pitchFamily="34" charset="0"/>
                <a:cs typeface="Arial" panose="020B0604020202020204" pitchFamily="34" charset="0"/>
              </a:rPr>
              <a:t>Dubey</a:t>
            </a:r>
            <a:r>
              <a:rPr lang="es-ES" sz="1400" b="0" i="0" dirty="0">
                <a:solidFill>
                  <a:srgbClr val="333333"/>
                </a:solidFill>
                <a:effectLst/>
                <a:latin typeface="Arial" panose="020B0604020202020204" pitchFamily="34" charset="0"/>
                <a:cs typeface="Arial" panose="020B0604020202020204" pitchFamily="34" charset="0"/>
              </a:rPr>
              <a:t>, R. </a:t>
            </a:r>
            <a:r>
              <a:rPr lang="es-ES" sz="1400" b="0" i="0" dirty="0" err="1">
                <a:solidFill>
                  <a:srgbClr val="333333"/>
                </a:solidFill>
                <a:effectLst/>
                <a:latin typeface="Arial" panose="020B0604020202020204" pitchFamily="34" charset="0"/>
                <a:cs typeface="Arial" panose="020B0604020202020204" pitchFamily="34" charset="0"/>
              </a:rPr>
              <a:t>Loka</a:t>
            </a:r>
            <a:r>
              <a:rPr lang="es-ES" sz="1400" b="0" i="0" dirty="0">
                <a:solidFill>
                  <a:srgbClr val="333333"/>
                </a:solidFill>
                <a:effectLst/>
                <a:latin typeface="Arial" panose="020B0604020202020204" pitchFamily="34" charset="0"/>
                <a:cs typeface="Arial" panose="020B0604020202020204" pitchFamily="34" charset="0"/>
              </a:rPr>
              <a:t> and A. M. </a:t>
            </a:r>
            <a:r>
              <a:rPr lang="es-ES" sz="1400" b="0" i="0" dirty="0" err="1">
                <a:solidFill>
                  <a:srgbClr val="333333"/>
                </a:solidFill>
                <a:effectLst/>
                <a:latin typeface="Arial" panose="020B0604020202020204" pitchFamily="34" charset="0"/>
                <a:cs typeface="Arial" panose="020B0604020202020204" pitchFamily="34" charset="0"/>
              </a:rPr>
              <a:t>Parimi</a:t>
            </a:r>
            <a:r>
              <a:rPr lang="es-ES" sz="1400" b="0" i="0" dirty="0">
                <a:solidFill>
                  <a:srgbClr val="333333"/>
                </a:solidFill>
                <a:effectLst/>
                <a:latin typeface="Arial" panose="020B0604020202020204" pitchFamily="34" charset="0"/>
                <a:cs typeface="Arial" panose="020B0604020202020204" pitchFamily="34" charset="0"/>
              </a:rPr>
              <a:t>, "</a:t>
            </a:r>
            <a:r>
              <a:rPr lang="es-ES" sz="1400" b="0" i="0" dirty="0" err="1">
                <a:solidFill>
                  <a:srgbClr val="333333"/>
                </a:solidFill>
                <a:effectLst/>
                <a:latin typeface="Arial" panose="020B0604020202020204" pitchFamily="34" charset="0"/>
                <a:cs typeface="Arial" panose="020B0604020202020204" pitchFamily="34" charset="0"/>
              </a:rPr>
              <a:t>Maintaining</a:t>
            </a:r>
            <a:r>
              <a:rPr lang="es-ES" sz="1400" b="0" i="0" dirty="0">
                <a:solidFill>
                  <a:srgbClr val="333333"/>
                </a:solidFill>
                <a:effectLst/>
                <a:latin typeface="Arial" panose="020B0604020202020204" pitchFamily="34" charset="0"/>
                <a:cs typeface="Arial" panose="020B0604020202020204" pitchFamily="34" charset="0"/>
              </a:rPr>
              <a:t> </a:t>
            </a:r>
            <a:r>
              <a:rPr lang="es-ES" sz="1400" b="0" i="0" dirty="0" err="1">
                <a:solidFill>
                  <a:srgbClr val="333333"/>
                </a:solidFill>
                <a:effectLst/>
                <a:latin typeface="Arial" panose="020B0604020202020204" pitchFamily="34" charset="0"/>
                <a:cs typeface="Arial" panose="020B0604020202020204" pitchFamily="34" charset="0"/>
              </a:rPr>
              <a:t>the</a:t>
            </a:r>
            <a:r>
              <a:rPr lang="es-ES" sz="1400" b="0" i="0" dirty="0">
                <a:solidFill>
                  <a:srgbClr val="333333"/>
                </a:solidFill>
                <a:effectLst/>
                <a:latin typeface="Arial" panose="020B0604020202020204" pitchFamily="34" charset="0"/>
                <a:cs typeface="Arial" panose="020B0604020202020204" pitchFamily="34" charset="0"/>
              </a:rPr>
              <a:t> </a:t>
            </a:r>
            <a:r>
              <a:rPr lang="es-ES" sz="1400" b="0" i="0" dirty="0" err="1">
                <a:solidFill>
                  <a:srgbClr val="333333"/>
                </a:solidFill>
                <a:effectLst/>
                <a:latin typeface="Arial" panose="020B0604020202020204" pitchFamily="34" charset="0"/>
                <a:cs typeface="Arial" panose="020B0604020202020204" pitchFamily="34" charset="0"/>
              </a:rPr>
              <a:t>Frequency</a:t>
            </a:r>
            <a:r>
              <a:rPr lang="es-ES" sz="1400" b="0" i="0" dirty="0">
                <a:solidFill>
                  <a:srgbClr val="333333"/>
                </a:solidFill>
                <a:effectLst/>
                <a:latin typeface="Arial" panose="020B0604020202020204" pitchFamily="34" charset="0"/>
                <a:cs typeface="Arial" panose="020B0604020202020204" pitchFamily="34" charset="0"/>
              </a:rPr>
              <a:t> </a:t>
            </a:r>
            <a:r>
              <a:rPr lang="es-ES" sz="1400" b="0" i="0" dirty="0" err="1">
                <a:solidFill>
                  <a:srgbClr val="333333"/>
                </a:solidFill>
                <a:effectLst/>
                <a:latin typeface="Arial" panose="020B0604020202020204" pitchFamily="34" charset="0"/>
                <a:cs typeface="Arial" panose="020B0604020202020204" pitchFamily="34" charset="0"/>
              </a:rPr>
              <a:t>of</a:t>
            </a:r>
            <a:r>
              <a:rPr lang="es-ES" sz="1400" b="0" i="0" dirty="0">
                <a:solidFill>
                  <a:srgbClr val="333333"/>
                </a:solidFill>
                <a:effectLst/>
                <a:latin typeface="Arial" panose="020B0604020202020204" pitchFamily="34" charset="0"/>
                <a:cs typeface="Arial" panose="020B0604020202020204" pitchFamily="34" charset="0"/>
              </a:rPr>
              <a:t> AI-</a:t>
            </a:r>
            <a:r>
              <a:rPr lang="es-ES" sz="1400" b="0" i="0" dirty="0" err="1">
                <a:solidFill>
                  <a:srgbClr val="333333"/>
                </a:solidFill>
                <a:effectLst/>
                <a:latin typeface="Arial" panose="020B0604020202020204" pitchFamily="34" charset="0"/>
                <a:cs typeface="Arial" panose="020B0604020202020204" pitchFamily="34" charset="0"/>
              </a:rPr>
              <a:t>based</a:t>
            </a:r>
            <a:r>
              <a:rPr lang="es-ES" sz="1400" b="0" i="0" dirty="0">
                <a:solidFill>
                  <a:srgbClr val="333333"/>
                </a:solidFill>
                <a:effectLst/>
                <a:latin typeface="Arial" panose="020B0604020202020204" pitchFamily="34" charset="0"/>
                <a:cs typeface="Arial" panose="020B0604020202020204" pitchFamily="34" charset="0"/>
              </a:rPr>
              <a:t> </a:t>
            </a:r>
            <a:r>
              <a:rPr lang="es-ES" sz="1400" b="0" i="0" dirty="0" err="1">
                <a:solidFill>
                  <a:srgbClr val="333333"/>
                </a:solidFill>
                <a:effectLst/>
                <a:latin typeface="Arial" panose="020B0604020202020204" pitchFamily="34" charset="0"/>
                <a:cs typeface="Arial" panose="020B0604020202020204" pitchFamily="34" charset="0"/>
              </a:rPr>
              <a:t>Power</a:t>
            </a:r>
            <a:r>
              <a:rPr lang="es-ES" sz="1400" b="0" i="0" dirty="0">
                <a:solidFill>
                  <a:srgbClr val="333333"/>
                </a:solidFill>
                <a:effectLst/>
                <a:latin typeface="Arial" panose="020B0604020202020204" pitchFamily="34" charset="0"/>
                <a:cs typeface="Arial" panose="020B0604020202020204" pitchFamily="34" charset="0"/>
              </a:rPr>
              <a:t> System </a:t>
            </a:r>
            <a:r>
              <a:rPr lang="es-ES" sz="1400" b="0" i="0" dirty="0" err="1">
                <a:solidFill>
                  <a:srgbClr val="333333"/>
                </a:solidFill>
                <a:effectLst/>
                <a:latin typeface="Arial" panose="020B0604020202020204" pitchFamily="34" charset="0"/>
                <a:cs typeface="Arial" panose="020B0604020202020204" pitchFamily="34" charset="0"/>
              </a:rPr>
              <a:t>Model</a:t>
            </a:r>
            <a:r>
              <a:rPr lang="es-ES" sz="1400" b="0" i="0" dirty="0">
                <a:solidFill>
                  <a:srgbClr val="333333"/>
                </a:solidFill>
                <a:effectLst/>
                <a:latin typeface="Arial" panose="020B0604020202020204" pitchFamily="34" charset="0"/>
                <a:cs typeface="Arial" panose="020B0604020202020204" pitchFamily="34" charset="0"/>
              </a:rPr>
              <a:t> </a:t>
            </a:r>
            <a:r>
              <a:rPr lang="es-ES" sz="1400" b="0" i="0" dirty="0" err="1">
                <a:solidFill>
                  <a:srgbClr val="333333"/>
                </a:solidFill>
                <a:effectLst/>
                <a:latin typeface="Arial" panose="020B0604020202020204" pitchFamily="34" charset="0"/>
                <a:cs typeface="Arial" panose="020B0604020202020204" pitchFamily="34" charset="0"/>
              </a:rPr>
              <a:t>using</a:t>
            </a:r>
            <a:r>
              <a:rPr lang="es-ES" sz="1400" b="0" i="0" dirty="0">
                <a:solidFill>
                  <a:srgbClr val="333333"/>
                </a:solidFill>
                <a:effectLst/>
                <a:latin typeface="Arial" panose="020B0604020202020204" pitchFamily="34" charset="0"/>
                <a:cs typeface="Arial" panose="020B0604020202020204" pitchFamily="34" charset="0"/>
              </a:rPr>
              <a:t> Twin Delayed DDPG(TD3) </a:t>
            </a:r>
            <a:r>
              <a:rPr lang="es-ES" sz="1400" b="0" i="0" dirty="0" err="1">
                <a:solidFill>
                  <a:srgbClr val="333333"/>
                </a:solidFill>
                <a:effectLst/>
                <a:latin typeface="Arial" panose="020B0604020202020204" pitchFamily="34" charset="0"/>
                <a:cs typeface="Arial" panose="020B0604020202020204" pitchFamily="34" charset="0"/>
              </a:rPr>
              <a:t>Implementation</a:t>
            </a:r>
            <a:r>
              <a:rPr lang="es-ES" sz="1400" b="0" i="0" dirty="0">
                <a:solidFill>
                  <a:srgbClr val="333333"/>
                </a:solidFill>
                <a:effectLst/>
                <a:latin typeface="Arial" panose="020B0604020202020204" pitchFamily="34" charset="0"/>
                <a:cs typeface="Arial" panose="020B0604020202020204" pitchFamily="34" charset="0"/>
              </a:rPr>
              <a:t>," </a:t>
            </a:r>
            <a:r>
              <a:rPr lang="es-ES" sz="1400" b="0" i="1" dirty="0">
                <a:solidFill>
                  <a:srgbClr val="333333"/>
                </a:solidFill>
                <a:effectLst/>
                <a:latin typeface="Arial" panose="020B0604020202020204" pitchFamily="34" charset="0"/>
                <a:cs typeface="Arial" panose="020B0604020202020204" pitchFamily="34" charset="0"/>
              </a:rPr>
              <a:t>2022 2nd International </a:t>
            </a:r>
            <a:r>
              <a:rPr lang="es-ES" sz="1400" b="0" i="1" dirty="0" err="1">
                <a:solidFill>
                  <a:srgbClr val="333333"/>
                </a:solidFill>
                <a:effectLst/>
                <a:latin typeface="Arial" panose="020B0604020202020204" pitchFamily="34" charset="0"/>
                <a:cs typeface="Arial" panose="020B0604020202020204" pitchFamily="34" charset="0"/>
              </a:rPr>
              <a:t>Conference</a:t>
            </a:r>
            <a:r>
              <a:rPr lang="es-ES" sz="1400" b="0" i="1" dirty="0">
                <a:solidFill>
                  <a:srgbClr val="333333"/>
                </a:solidFill>
                <a:effectLst/>
                <a:latin typeface="Arial" panose="020B0604020202020204" pitchFamily="34" charset="0"/>
                <a:cs typeface="Arial" panose="020B0604020202020204" pitchFamily="34" charset="0"/>
              </a:rPr>
              <a:t> </a:t>
            </a:r>
            <a:r>
              <a:rPr lang="es-ES" sz="1400" b="0" i="1" dirty="0" err="1">
                <a:solidFill>
                  <a:srgbClr val="333333"/>
                </a:solidFill>
                <a:effectLst/>
                <a:latin typeface="Arial" panose="020B0604020202020204" pitchFamily="34" charset="0"/>
                <a:cs typeface="Arial" panose="020B0604020202020204" pitchFamily="34" charset="0"/>
              </a:rPr>
              <a:t>on</a:t>
            </a:r>
            <a:r>
              <a:rPr lang="es-ES" sz="1400" b="0" i="1" dirty="0">
                <a:solidFill>
                  <a:srgbClr val="333333"/>
                </a:solidFill>
                <a:effectLst/>
                <a:latin typeface="Arial" panose="020B0604020202020204" pitchFamily="34" charset="0"/>
                <a:cs typeface="Arial" panose="020B0604020202020204" pitchFamily="34" charset="0"/>
              </a:rPr>
              <a:t> </a:t>
            </a:r>
            <a:r>
              <a:rPr lang="es-ES" sz="1400" b="0" i="1" dirty="0" err="1">
                <a:solidFill>
                  <a:srgbClr val="333333"/>
                </a:solidFill>
                <a:effectLst/>
                <a:latin typeface="Arial" panose="020B0604020202020204" pitchFamily="34" charset="0"/>
                <a:cs typeface="Arial" panose="020B0604020202020204" pitchFamily="34" charset="0"/>
              </a:rPr>
              <a:t>Power</a:t>
            </a:r>
            <a:r>
              <a:rPr lang="es-ES" sz="1400" b="0" i="1" dirty="0">
                <a:solidFill>
                  <a:srgbClr val="333333"/>
                </a:solidFill>
                <a:effectLst/>
                <a:latin typeface="Arial" panose="020B0604020202020204" pitchFamily="34" charset="0"/>
                <a:cs typeface="Arial" panose="020B0604020202020204" pitchFamily="34" charset="0"/>
              </a:rPr>
              <a:t> </a:t>
            </a:r>
            <a:r>
              <a:rPr lang="es-ES" sz="1400" b="0" i="1" dirty="0" err="1">
                <a:solidFill>
                  <a:srgbClr val="333333"/>
                </a:solidFill>
                <a:effectLst/>
                <a:latin typeface="Arial" panose="020B0604020202020204" pitchFamily="34" charset="0"/>
                <a:cs typeface="Arial" panose="020B0604020202020204" pitchFamily="34" charset="0"/>
              </a:rPr>
              <a:t>Electronics</a:t>
            </a:r>
            <a:r>
              <a:rPr lang="es-ES" sz="1400" b="0" i="1" dirty="0">
                <a:solidFill>
                  <a:srgbClr val="333333"/>
                </a:solidFill>
                <a:effectLst/>
                <a:latin typeface="Arial" panose="020B0604020202020204" pitchFamily="34" charset="0"/>
                <a:cs typeface="Arial" panose="020B0604020202020204" pitchFamily="34" charset="0"/>
              </a:rPr>
              <a:t> &amp; </a:t>
            </a:r>
            <a:r>
              <a:rPr lang="es-ES" sz="1400" b="0" i="1" dirty="0" err="1">
                <a:solidFill>
                  <a:srgbClr val="333333"/>
                </a:solidFill>
                <a:effectLst/>
                <a:latin typeface="Arial" panose="020B0604020202020204" pitchFamily="34" charset="0"/>
                <a:cs typeface="Arial" panose="020B0604020202020204" pitchFamily="34" charset="0"/>
              </a:rPr>
              <a:t>IoT</a:t>
            </a:r>
            <a:r>
              <a:rPr lang="es-ES" sz="1400" b="0" i="1" dirty="0">
                <a:solidFill>
                  <a:srgbClr val="333333"/>
                </a:solidFill>
                <a:effectLst/>
                <a:latin typeface="Arial" panose="020B0604020202020204" pitchFamily="34" charset="0"/>
                <a:cs typeface="Arial" panose="020B0604020202020204" pitchFamily="34" charset="0"/>
              </a:rPr>
              <a:t> </a:t>
            </a:r>
            <a:r>
              <a:rPr lang="es-ES" sz="1400" b="0" i="1" dirty="0" err="1">
                <a:solidFill>
                  <a:srgbClr val="333333"/>
                </a:solidFill>
                <a:effectLst/>
                <a:latin typeface="Arial" panose="020B0604020202020204" pitchFamily="34" charset="0"/>
                <a:cs typeface="Arial" panose="020B0604020202020204" pitchFamily="34" charset="0"/>
              </a:rPr>
              <a:t>Applications</a:t>
            </a:r>
            <a:r>
              <a:rPr lang="es-ES" sz="1400" b="0" i="1" dirty="0">
                <a:solidFill>
                  <a:srgbClr val="333333"/>
                </a:solidFill>
                <a:effectLst/>
                <a:latin typeface="Arial" panose="020B0604020202020204" pitchFamily="34" charset="0"/>
                <a:cs typeface="Arial" panose="020B0604020202020204" pitchFamily="34" charset="0"/>
              </a:rPr>
              <a:t> in </a:t>
            </a:r>
            <a:r>
              <a:rPr lang="es-ES" sz="1400" b="0" i="1" dirty="0" err="1">
                <a:solidFill>
                  <a:srgbClr val="333333"/>
                </a:solidFill>
                <a:effectLst/>
                <a:latin typeface="Arial" panose="020B0604020202020204" pitchFamily="34" charset="0"/>
                <a:cs typeface="Arial" panose="020B0604020202020204" pitchFamily="34" charset="0"/>
              </a:rPr>
              <a:t>Renewable</a:t>
            </a:r>
            <a:r>
              <a:rPr lang="es-ES" sz="1400" b="0" i="1" dirty="0">
                <a:solidFill>
                  <a:srgbClr val="333333"/>
                </a:solidFill>
                <a:effectLst/>
                <a:latin typeface="Arial" panose="020B0604020202020204" pitchFamily="34" charset="0"/>
                <a:cs typeface="Arial" panose="020B0604020202020204" pitchFamily="34" charset="0"/>
              </a:rPr>
              <a:t> Energy and </a:t>
            </a:r>
            <a:r>
              <a:rPr lang="es-ES" sz="1400" b="0" i="1" dirty="0" err="1">
                <a:solidFill>
                  <a:srgbClr val="333333"/>
                </a:solidFill>
                <a:effectLst/>
                <a:latin typeface="Arial" panose="020B0604020202020204" pitchFamily="34" charset="0"/>
                <a:cs typeface="Arial" panose="020B0604020202020204" pitchFamily="34" charset="0"/>
              </a:rPr>
              <a:t>its</a:t>
            </a:r>
            <a:r>
              <a:rPr lang="es-ES" sz="1400" b="0" i="1" dirty="0">
                <a:solidFill>
                  <a:srgbClr val="333333"/>
                </a:solidFill>
                <a:effectLst/>
                <a:latin typeface="Arial" panose="020B0604020202020204" pitchFamily="34" charset="0"/>
                <a:cs typeface="Arial" panose="020B0604020202020204" pitchFamily="34" charset="0"/>
              </a:rPr>
              <a:t> Control (PARC)</a:t>
            </a:r>
            <a:r>
              <a:rPr lang="es-ES" sz="1400" b="0" i="0" dirty="0">
                <a:solidFill>
                  <a:srgbClr val="333333"/>
                </a:solidFill>
                <a:effectLst/>
                <a:latin typeface="Arial" panose="020B0604020202020204" pitchFamily="34" charset="0"/>
                <a:cs typeface="Arial" panose="020B0604020202020204" pitchFamily="34" charset="0"/>
              </a:rPr>
              <a:t>, </a:t>
            </a:r>
            <a:r>
              <a:rPr lang="es-ES" sz="1400" b="0" i="0" dirty="0" err="1">
                <a:solidFill>
                  <a:srgbClr val="333333"/>
                </a:solidFill>
                <a:effectLst/>
                <a:latin typeface="Arial" panose="020B0604020202020204" pitchFamily="34" charset="0"/>
                <a:cs typeface="Arial" panose="020B0604020202020204" pitchFamily="34" charset="0"/>
              </a:rPr>
              <a:t>Mathura</a:t>
            </a:r>
            <a:r>
              <a:rPr lang="es-ES" sz="800" b="0" i="0" dirty="0">
                <a:solidFill>
                  <a:srgbClr val="333333"/>
                </a:solidFill>
                <a:effectLst/>
                <a:latin typeface="HelveticaNeue Regular"/>
              </a:rPr>
              <a:t>, India, 2022, pp. 1-4, </a:t>
            </a:r>
            <a:r>
              <a:rPr lang="es-ES" sz="800" b="0" i="0" dirty="0" err="1">
                <a:solidFill>
                  <a:srgbClr val="333333"/>
                </a:solidFill>
                <a:effectLst/>
                <a:latin typeface="HelveticaNeue Regular"/>
              </a:rPr>
              <a:t>doi</a:t>
            </a:r>
            <a:r>
              <a:rPr lang="es-ES" sz="800" b="0" i="0" dirty="0">
                <a:solidFill>
                  <a:srgbClr val="333333"/>
                </a:solidFill>
                <a:effectLst/>
                <a:latin typeface="HelveticaNeue Regular"/>
              </a:rPr>
              <a:t>: 10.1109/PARC52418.2022.9726615</a:t>
            </a:r>
            <a:endParaRPr lang="es-ES" sz="600" dirty="0"/>
          </a:p>
        </p:txBody>
      </p:sp>
    </p:spTree>
    <p:extLst>
      <p:ext uri="{BB962C8B-B14F-4D97-AF65-F5344CB8AC3E}">
        <p14:creationId xmlns:p14="http://schemas.microsoft.com/office/powerpoint/2010/main" val="905070209"/>
      </p:ext>
    </p:extLst>
  </p:cSld>
  <p:clrMapOvr>
    <a:masterClrMapping/>
  </p:clrMapOvr>
  <mc:AlternateContent xmlns:mc="http://schemas.openxmlformats.org/markup-compatibility/2006">
    <mc:Choice xmlns:p14="http://schemas.microsoft.com/office/powerpoint/2010/main" Requires="p14">
      <p:transition spd="slow" p14:dur="2000" advTm="49942"/>
    </mc:Choice>
    <mc:Fallback>
      <p:transition spd="slow" advTm="4994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Aprendizaje Profundo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3906412" y="6566247"/>
            <a:ext cx="637974" cy="2154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ctr" eaLnBrk="0" hangingPunct="0">
              <a:defRPr sz="36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vl2pPr eaLnBrk="0" hangingPunct="0">
              <a:defRPr sz="4000">
                <a:solidFill>
                  <a:schemeClr val="tx2"/>
                </a:solidFill>
                <a:latin typeface="Trebuchet MS" pitchFamily="34" charset="0"/>
              </a:defRPr>
            </a:lvl2pPr>
            <a:lvl3pPr eaLnBrk="0" hangingPunct="0">
              <a:defRPr sz="4000">
                <a:solidFill>
                  <a:schemeClr val="tx2"/>
                </a:solidFill>
                <a:latin typeface="Trebuchet MS" pitchFamily="34" charset="0"/>
              </a:defRPr>
            </a:lvl3pPr>
            <a:lvl4pPr eaLnBrk="0" hangingPunct="0">
              <a:defRPr sz="4000">
                <a:solidFill>
                  <a:schemeClr val="tx2"/>
                </a:solidFill>
                <a:latin typeface="Trebuchet MS" pitchFamily="34" charset="0"/>
              </a:defRPr>
            </a:lvl4pPr>
            <a:lvl5pPr eaLnBrk="0" hangingPunct="0">
              <a:defRPr sz="4000">
                <a:solidFill>
                  <a:schemeClr val="tx2"/>
                </a:solidFill>
                <a:latin typeface="Trebuchet MS" pitchFamily="34" charset="0"/>
              </a:defRPr>
            </a:lvl5pPr>
            <a:lvl6pPr marL="457200" fontAlgn="base">
              <a:spcBef>
                <a:spcPct val="0"/>
              </a:spcBef>
              <a:spcAft>
                <a:spcPct val="0"/>
              </a:spcAft>
              <a:defRPr sz="4000">
                <a:solidFill>
                  <a:schemeClr val="tx2"/>
                </a:solidFill>
                <a:latin typeface="Trebuchet MS" pitchFamily="34" charset="0"/>
              </a:defRPr>
            </a:lvl6pPr>
            <a:lvl7pPr marL="914400" fontAlgn="base">
              <a:spcBef>
                <a:spcPct val="0"/>
              </a:spcBef>
              <a:spcAft>
                <a:spcPct val="0"/>
              </a:spcAft>
              <a:defRPr sz="4000">
                <a:solidFill>
                  <a:schemeClr val="tx2"/>
                </a:solidFill>
                <a:latin typeface="Trebuchet MS" pitchFamily="34" charset="0"/>
              </a:defRPr>
            </a:lvl7pPr>
            <a:lvl8pPr marL="1371600" fontAlgn="base">
              <a:spcBef>
                <a:spcPct val="0"/>
              </a:spcBef>
              <a:spcAft>
                <a:spcPct val="0"/>
              </a:spcAft>
              <a:defRPr sz="4000">
                <a:solidFill>
                  <a:schemeClr val="tx2"/>
                </a:solidFill>
                <a:latin typeface="Trebuchet MS" pitchFamily="34" charset="0"/>
              </a:defRPr>
            </a:lvl8pPr>
            <a:lvl9pPr marL="1828800" fontAlgn="base">
              <a:spcBef>
                <a:spcPct val="0"/>
              </a:spcBef>
              <a:spcAft>
                <a:spcPct val="0"/>
              </a:spcAft>
              <a:defRPr sz="4000">
                <a:solidFill>
                  <a:schemeClr val="tx2"/>
                </a:solidFill>
                <a:latin typeface="Trebuchet MS" pitchFamily="34" charset="0"/>
              </a:defRPr>
            </a:lvl9pPr>
          </a:lstStyle>
          <a:p>
            <a:r>
              <a:rPr lang="en-US" altLang="es-ES" sz="800" dirty="0">
                <a:solidFill>
                  <a:schemeClr val="tx1"/>
                </a:solidFill>
              </a:rPr>
              <a:t>-10/10- </a:t>
            </a:r>
            <a:endParaRPr lang="es-ES" sz="800" dirty="0">
              <a:solidFill>
                <a:schemeClr val="tx1"/>
              </a:solidFill>
            </a:endParaRP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p>
        </p:txBody>
      </p:sp>
      <p:sp>
        <p:nvSpPr>
          <p:cNvPr id="14" name="9 Rectángulo">
            <a:extLst>
              <a:ext uri="{FF2B5EF4-FFF2-40B4-BE49-F238E27FC236}">
                <a16:creationId xmlns:a16="http://schemas.microsoft.com/office/drawing/2014/main" id="{32BD2492-4C33-123C-378B-6B7CBE00F63B}"/>
              </a:ext>
            </a:extLst>
          </p:cNvPr>
          <p:cNvSpPr/>
          <p:nvPr/>
        </p:nvSpPr>
        <p:spPr>
          <a:xfrm>
            <a:off x="1907704" y="620688"/>
            <a:ext cx="7236296" cy="64633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i="1" cap="all" dirty="0">
                <a:ln w="0"/>
                <a:solidFill>
                  <a:schemeClr val="bg2">
                    <a:lumMod val="10000"/>
                  </a:schemeClr>
                </a:solidFill>
                <a:effectLst>
                  <a:reflection blurRad="12700" stA="50000" endPos="50000" dist="5000" dir="5400000" sy="-100000" rotWithShape="0"/>
                </a:effectLst>
                <a:latin typeface="+mn-lt"/>
                <a:cs typeface="Times New Roman" panose="02020603050405020304" pitchFamily="18" charset="0"/>
              </a:rPr>
              <a:t>THE-END</a:t>
            </a:r>
            <a:endParaRPr lang="es-ES" sz="3600" b="1" i="1" cap="all" dirty="0">
              <a:ln w="0"/>
              <a:solidFill>
                <a:schemeClr val="bg2">
                  <a:lumMod val="50000"/>
                </a:schemeClr>
              </a:solidFill>
              <a:effectLst>
                <a:reflection blurRad="12700" stA="50000" endPos="50000" dist="5000" dir="5400000" sy="-100000" rotWithShape="0"/>
              </a:effectLst>
              <a:latin typeface="Cambria" pitchFamily="18" charset="0"/>
            </a:endParaRPr>
          </a:p>
        </p:txBody>
      </p:sp>
      <p:grpSp>
        <p:nvGrpSpPr>
          <p:cNvPr id="15" name="Grupo 14">
            <a:extLst>
              <a:ext uri="{FF2B5EF4-FFF2-40B4-BE49-F238E27FC236}">
                <a16:creationId xmlns:a16="http://schemas.microsoft.com/office/drawing/2014/main" id="{BFAFDEA5-7256-B4E0-9A96-B37BD5AC7786}"/>
              </a:ext>
            </a:extLst>
          </p:cNvPr>
          <p:cNvGrpSpPr/>
          <p:nvPr/>
        </p:nvGrpSpPr>
        <p:grpSpPr>
          <a:xfrm>
            <a:off x="72008" y="403913"/>
            <a:ext cx="2267744" cy="1440911"/>
            <a:chOff x="72008" y="194157"/>
            <a:chExt cx="2267744" cy="1440911"/>
          </a:xfrm>
        </p:grpSpPr>
        <p:grpSp>
          <p:nvGrpSpPr>
            <p:cNvPr id="16" name="Grupo 15">
              <a:extLst>
                <a:ext uri="{FF2B5EF4-FFF2-40B4-BE49-F238E27FC236}">
                  <a16:creationId xmlns:a16="http://schemas.microsoft.com/office/drawing/2014/main" id="{ADC3E386-3E45-58EC-F306-362CA5FE79E8}"/>
                </a:ext>
              </a:extLst>
            </p:cNvPr>
            <p:cNvGrpSpPr/>
            <p:nvPr/>
          </p:nvGrpSpPr>
          <p:grpSpPr>
            <a:xfrm>
              <a:off x="72008" y="362414"/>
              <a:ext cx="2267744" cy="1272654"/>
              <a:chOff x="-21710" y="110709"/>
              <a:chExt cx="2267744" cy="1272654"/>
            </a:xfrm>
          </p:grpSpPr>
          <p:graphicFrame>
            <p:nvGraphicFramePr>
              <p:cNvPr id="18" name="Diagrama 17">
                <a:extLst>
                  <a:ext uri="{FF2B5EF4-FFF2-40B4-BE49-F238E27FC236}">
                    <a16:creationId xmlns:a16="http://schemas.microsoft.com/office/drawing/2014/main" id="{8E6B8593-1C2F-238E-9DCB-699266D6DC7D}"/>
                  </a:ext>
                </a:extLst>
              </p:cNvPr>
              <p:cNvGraphicFramePr/>
              <p:nvPr>
                <p:extLst>
                  <p:ext uri="{D42A27DB-BD31-4B8C-83A1-F6EECF244321}">
                    <p14:modId xmlns:p14="http://schemas.microsoft.com/office/powerpoint/2010/main" val="2755883243"/>
                  </p:ext>
                </p:extLst>
              </p:nvPr>
            </p:nvGraphicFramePr>
            <p:xfrm>
              <a:off x="-21710" y="110709"/>
              <a:ext cx="2267744" cy="1272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Imagen 18">
                <a:extLst>
                  <a:ext uri="{FF2B5EF4-FFF2-40B4-BE49-F238E27FC236}">
                    <a16:creationId xmlns:a16="http://schemas.microsoft.com/office/drawing/2014/main" id="{7AFDB9CA-87F7-914C-2095-1138AC5790DF}"/>
                  </a:ext>
                </a:extLst>
              </p:cNvPr>
              <p:cNvPicPr>
                <a:picLocks noChangeAspect="1"/>
              </p:cNvPicPr>
              <p:nvPr/>
            </p:nvPicPr>
            <p:blipFill>
              <a:blip r:embed="rId9"/>
              <a:stretch>
                <a:fillRect/>
              </a:stretch>
            </p:blipFill>
            <p:spPr>
              <a:xfrm>
                <a:off x="51934" y="115612"/>
                <a:ext cx="1063681" cy="1063681"/>
              </a:xfrm>
              <a:prstGeom prst="ellips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pic>
        </p:grpSp>
        <p:sp>
          <p:nvSpPr>
            <p:cNvPr id="17" name="CuadroTexto 16">
              <a:extLst>
                <a:ext uri="{FF2B5EF4-FFF2-40B4-BE49-F238E27FC236}">
                  <a16:creationId xmlns:a16="http://schemas.microsoft.com/office/drawing/2014/main" id="{F0A0DD36-191C-8104-1716-EA22415EC92C}"/>
                </a:ext>
              </a:extLst>
            </p:cNvPr>
            <p:cNvSpPr txBox="1"/>
            <p:nvPr/>
          </p:nvSpPr>
          <p:spPr>
            <a:xfrm>
              <a:off x="1259632" y="194157"/>
              <a:ext cx="372218" cy="138499"/>
            </a:xfrm>
            <a:prstGeom prst="rect">
              <a:avLst/>
            </a:prstGeom>
            <a:solidFill>
              <a:srgbClr val="002060"/>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txBody>
            <a:bodyPr spcFirstLastPara="0" vert="horz" wrap="square" lIns="70739" tIns="11430" rIns="11430" bIns="11430" numCol="1" spcCol="1270" anchor="ctr" anchorCtr="0">
              <a:noAutofit/>
            </a:bodyPr>
            <a:lstStyle>
              <a:lvl1pPr>
                <a:defRPr sz="300"/>
              </a:lvl1pPr>
            </a:lstStyle>
            <a:p>
              <a:r>
                <a:rPr lang="es-ES" dirty="0"/>
                <a:t>Resultados</a:t>
              </a:r>
            </a:p>
          </p:txBody>
        </p:sp>
      </p:grpSp>
      <p:pic>
        <p:nvPicPr>
          <p:cNvPr id="2050" name="Picture 2" descr="Twind Delay DDPG TD 3 pero sotambien sobre un robot humanoode, sobre un quatrivolador y sobre robots ">
            <a:extLst>
              <a:ext uri="{FF2B5EF4-FFF2-40B4-BE49-F238E27FC236}">
                <a16:creationId xmlns:a16="http://schemas.microsoft.com/office/drawing/2014/main" id="{B364D92A-0042-9BA0-16D8-F182F1230F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3665" y="1419947"/>
            <a:ext cx="4887198" cy="4887198"/>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74218E5D-96CE-FA4A-BF00-C6ED8DDF556E}"/>
              </a:ext>
            </a:extLst>
          </p:cNvPr>
          <p:cNvSpPr txBox="1"/>
          <p:nvPr/>
        </p:nvSpPr>
        <p:spPr>
          <a:xfrm>
            <a:off x="167178" y="3670256"/>
            <a:ext cx="3755216" cy="738664"/>
          </a:xfrm>
          <a:prstGeom prst="rect">
            <a:avLst/>
          </a:prstGeom>
          <a:gradFill rotWithShape="1">
            <a:gsLst>
              <a:gs pos="0">
                <a:schemeClr val="accent5">
                  <a:tint val="1000"/>
                  <a:satMod val="255000"/>
                </a:schemeClr>
              </a:gs>
              <a:gs pos="55000">
                <a:schemeClr val="accent5">
                  <a:tint val="12000"/>
                  <a:satMod val="255000"/>
                </a:schemeClr>
              </a:gs>
              <a:gs pos="100000">
                <a:schemeClr val="accent5">
                  <a:tint val="45000"/>
                  <a:satMod val="250000"/>
                </a:schemeClr>
              </a:gs>
            </a:gsLst>
            <a:path path="circle">
              <a:fillToRect l="-40000" t="-90000" r="140000" b="190000"/>
            </a:path>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r>
              <a:rPr lang="es-ES" sz="800" dirty="0"/>
              <a:t>Kim, </a:t>
            </a:r>
            <a:r>
              <a:rPr lang="es-ES" sz="800" dirty="0" err="1"/>
              <a:t>Myeongseop</a:t>
            </a:r>
            <a:r>
              <a:rPr lang="es-ES" sz="800" dirty="0"/>
              <a:t> &amp; Han, Dong-Ki &amp; Park, </a:t>
            </a:r>
            <a:r>
              <a:rPr lang="es-ES" sz="800" dirty="0" err="1"/>
              <a:t>Jae</a:t>
            </a:r>
            <a:r>
              <a:rPr lang="es-ES" sz="800" dirty="0"/>
              <a:t>-Han &amp; Kim, Jung-Su. (2020). </a:t>
            </a:r>
            <a:r>
              <a:rPr lang="es-ES" sz="800" dirty="0" err="1"/>
              <a:t>Motion</a:t>
            </a:r>
            <a:r>
              <a:rPr lang="es-ES" sz="800" dirty="0"/>
              <a:t> </a:t>
            </a:r>
            <a:r>
              <a:rPr lang="es-ES" sz="800" dirty="0" err="1"/>
              <a:t>Planning</a:t>
            </a:r>
            <a:r>
              <a:rPr lang="es-ES" sz="800" dirty="0"/>
              <a:t> </a:t>
            </a:r>
            <a:r>
              <a:rPr lang="es-ES" sz="800" dirty="0" err="1"/>
              <a:t>of</a:t>
            </a:r>
            <a:r>
              <a:rPr lang="es-ES" sz="800" dirty="0"/>
              <a:t> Robot </a:t>
            </a:r>
            <a:r>
              <a:rPr lang="es-ES" sz="800" dirty="0" err="1"/>
              <a:t>Manipulators</a:t>
            </a:r>
            <a:r>
              <a:rPr lang="es-ES" sz="800" dirty="0"/>
              <a:t> </a:t>
            </a:r>
            <a:r>
              <a:rPr lang="es-ES" sz="800" dirty="0" err="1"/>
              <a:t>for</a:t>
            </a:r>
            <a:r>
              <a:rPr lang="es-ES" sz="800" dirty="0"/>
              <a:t> a </a:t>
            </a:r>
            <a:r>
              <a:rPr lang="es-ES" sz="800" dirty="0" err="1"/>
              <a:t>Smoother</a:t>
            </a:r>
            <a:r>
              <a:rPr lang="es-ES" sz="800" dirty="0"/>
              <a:t> </a:t>
            </a:r>
            <a:r>
              <a:rPr lang="es-ES" sz="800" dirty="0" err="1"/>
              <a:t>Path</a:t>
            </a:r>
            <a:r>
              <a:rPr lang="es-ES" sz="800" dirty="0"/>
              <a:t> </a:t>
            </a:r>
            <a:r>
              <a:rPr lang="es-ES" sz="800" dirty="0" err="1"/>
              <a:t>Using</a:t>
            </a:r>
            <a:r>
              <a:rPr lang="es-ES" sz="800" dirty="0"/>
              <a:t> a Twin Delayed Deep </a:t>
            </a:r>
            <a:r>
              <a:rPr lang="es-ES" sz="800" dirty="0" err="1"/>
              <a:t>Deterministic</a:t>
            </a:r>
            <a:r>
              <a:rPr lang="es-ES" sz="800" dirty="0"/>
              <a:t> </a:t>
            </a:r>
            <a:r>
              <a:rPr lang="es-ES" sz="800" dirty="0" err="1"/>
              <a:t>Policy</a:t>
            </a:r>
            <a:r>
              <a:rPr lang="es-ES" sz="800" dirty="0"/>
              <a:t> </a:t>
            </a:r>
            <a:r>
              <a:rPr lang="es-ES" sz="800" dirty="0" err="1"/>
              <a:t>Gradient</a:t>
            </a:r>
            <a:r>
              <a:rPr lang="es-ES" sz="800" dirty="0"/>
              <a:t> </a:t>
            </a:r>
            <a:r>
              <a:rPr lang="es-ES" sz="800" dirty="0" err="1"/>
              <a:t>with</a:t>
            </a:r>
            <a:r>
              <a:rPr lang="es-ES" sz="800" dirty="0"/>
              <a:t> </a:t>
            </a:r>
            <a:r>
              <a:rPr lang="es-ES" sz="800" dirty="0" err="1"/>
              <a:t>Hindsight</a:t>
            </a:r>
            <a:r>
              <a:rPr lang="es-ES" sz="800" dirty="0"/>
              <a:t> </a:t>
            </a:r>
            <a:r>
              <a:rPr lang="es-ES" sz="800" dirty="0" err="1"/>
              <a:t>Experience</a:t>
            </a:r>
            <a:r>
              <a:rPr lang="es-ES" sz="800" dirty="0"/>
              <a:t> Replay </a:t>
            </a:r>
            <a:r>
              <a:rPr lang="es-ES" sz="800" dirty="0" err="1"/>
              <a:t>Applied</a:t>
            </a:r>
            <a:r>
              <a:rPr lang="es-ES" sz="800" dirty="0"/>
              <a:t> </a:t>
            </a:r>
            <a:r>
              <a:rPr lang="es-ES" sz="800" dirty="0" err="1"/>
              <a:t>Sciences</a:t>
            </a:r>
            <a:r>
              <a:rPr lang="es-ES" sz="800" dirty="0"/>
              <a:t>. 10. 575. 10.3390/app10020575</a:t>
            </a:r>
            <a:r>
              <a:rPr lang="es-ES" dirty="0"/>
              <a:t>. </a:t>
            </a:r>
          </a:p>
        </p:txBody>
      </p:sp>
      <p:sp>
        <p:nvSpPr>
          <p:cNvPr id="3" name="CuadroTexto 2">
            <a:extLst>
              <a:ext uri="{FF2B5EF4-FFF2-40B4-BE49-F238E27FC236}">
                <a16:creationId xmlns:a16="http://schemas.microsoft.com/office/drawing/2014/main" id="{1D55C282-3E13-70F1-E4CF-137F14F5895A}"/>
              </a:ext>
            </a:extLst>
          </p:cNvPr>
          <p:cNvSpPr txBox="1"/>
          <p:nvPr/>
        </p:nvSpPr>
        <p:spPr>
          <a:xfrm>
            <a:off x="199142" y="5468000"/>
            <a:ext cx="3723252" cy="830997"/>
          </a:xfrm>
          <a:prstGeom prst="rect">
            <a:avLst/>
          </a:prstGeom>
          <a:gradFill rotWithShape="1">
            <a:gsLst>
              <a:gs pos="0">
                <a:schemeClr val="accent5">
                  <a:tint val="1000"/>
                  <a:satMod val="255000"/>
                </a:schemeClr>
              </a:gs>
              <a:gs pos="55000">
                <a:schemeClr val="accent5">
                  <a:tint val="12000"/>
                  <a:satMod val="255000"/>
                </a:schemeClr>
              </a:gs>
              <a:gs pos="100000">
                <a:schemeClr val="accent5">
                  <a:tint val="45000"/>
                  <a:satMod val="250000"/>
                </a:schemeClr>
              </a:gs>
            </a:gsLst>
            <a:path path="circle">
              <a:fillToRect l="-40000" t="-90000" r="140000" b="190000"/>
            </a:path>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r>
              <a:rPr lang="es-ES" sz="800" b="0" i="0" dirty="0">
                <a:solidFill>
                  <a:srgbClr val="333333"/>
                </a:solidFill>
                <a:effectLst/>
                <a:latin typeface="Helvetica Neue"/>
              </a:rPr>
              <a:t>Pastor, J.M., Díaz, H., Armesto, L., Sala, A. Aprendizaje por refuerzo con búsqueda de políticas: simulación y aplicación a un sistema electromecánico. 7, 8 y 9 de septiembre de 2016, Madrid (pp. 710-717). DOI capítulo: https://doi.org/10.17979/spudc.9788497498081.0710 DOI libro: </a:t>
            </a:r>
            <a:r>
              <a:rPr lang="es-ES" sz="800" b="0" i="0" dirty="0">
                <a:solidFill>
                  <a:srgbClr val="333333"/>
                </a:solidFill>
                <a:effectLst/>
                <a:latin typeface="Helvetica Neue"/>
                <a:hlinkClick r:id="rId11"/>
              </a:rPr>
              <a:t>https://doi.org/10.17979/spudc.9788497498081</a:t>
            </a:r>
            <a:endParaRPr lang="es-ES" sz="800" b="0" i="0" dirty="0">
              <a:solidFill>
                <a:srgbClr val="333333"/>
              </a:solidFill>
              <a:effectLst/>
              <a:latin typeface="Helvetica Neue"/>
            </a:endParaRPr>
          </a:p>
          <a:p>
            <a:endParaRPr lang="es-ES" sz="800" dirty="0">
              <a:solidFill>
                <a:srgbClr val="333333"/>
              </a:solidFill>
              <a:latin typeface="Helvetica Neue"/>
            </a:endParaRPr>
          </a:p>
        </p:txBody>
      </p:sp>
      <p:sp>
        <p:nvSpPr>
          <p:cNvPr id="4" name="CuadroTexto 3">
            <a:extLst>
              <a:ext uri="{FF2B5EF4-FFF2-40B4-BE49-F238E27FC236}">
                <a16:creationId xmlns:a16="http://schemas.microsoft.com/office/drawing/2014/main" id="{74DFE867-D6B1-D194-01FB-25DF05363EE6}"/>
              </a:ext>
            </a:extLst>
          </p:cNvPr>
          <p:cNvSpPr txBox="1"/>
          <p:nvPr/>
        </p:nvSpPr>
        <p:spPr>
          <a:xfrm>
            <a:off x="179513" y="2824846"/>
            <a:ext cx="3755215" cy="738664"/>
          </a:xfrm>
          <a:prstGeom prst="rect">
            <a:avLst/>
          </a:prstGeom>
          <a:gradFill rotWithShape="1">
            <a:gsLst>
              <a:gs pos="0">
                <a:schemeClr val="accent5">
                  <a:tint val="1000"/>
                  <a:satMod val="255000"/>
                </a:schemeClr>
              </a:gs>
              <a:gs pos="55000">
                <a:schemeClr val="accent5">
                  <a:tint val="12000"/>
                  <a:satMod val="255000"/>
                </a:schemeClr>
              </a:gs>
              <a:gs pos="100000">
                <a:schemeClr val="accent5">
                  <a:tint val="45000"/>
                  <a:satMod val="250000"/>
                </a:schemeClr>
              </a:gs>
            </a:gsLst>
            <a:path path="circle">
              <a:fillToRect l="-40000" t="-90000" r="140000" b="190000"/>
            </a:path>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r>
              <a:rPr lang="es-ES" sz="800" dirty="0"/>
              <a:t>Kim, </a:t>
            </a:r>
            <a:r>
              <a:rPr lang="es-ES" sz="800" dirty="0" err="1"/>
              <a:t>Myeongseop</a:t>
            </a:r>
            <a:r>
              <a:rPr lang="es-ES" sz="800" dirty="0"/>
              <a:t> &amp; Han, Dong-Ki &amp; Park, </a:t>
            </a:r>
            <a:r>
              <a:rPr lang="es-ES" sz="800" dirty="0" err="1"/>
              <a:t>Jae</a:t>
            </a:r>
            <a:r>
              <a:rPr lang="es-ES" sz="800" dirty="0"/>
              <a:t>-Han &amp; Kim, Jung-Su. (2020). </a:t>
            </a:r>
            <a:r>
              <a:rPr lang="es-ES" sz="800" dirty="0" err="1"/>
              <a:t>Motion</a:t>
            </a:r>
            <a:r>
              <a:rPr lang="es-ES" sz="800" dirty="0"/>
              <a:t> </a:t>
            </a:r>
            <a:r>
              <a:rPr lang="es-ES" sz="800" dirty="0" err="1"/>
              <a:t>Planning</a:t>
            </a:r>
            <a:r>
              <a:rPr lang="es-ES" sz="800" dirty="0"/>
              <a:t> </a:t>
            </a:r>
            <a:r>
              <a:rPr lang="es-ES" sz="800" dirty="0" err="1"/>
              <a:t>of</a:t>
            </a:r>
            <a:r>
              <a:rPr lang="es-ES" sz="800" dirty="0"/>
              <a:t> Robot </a:t>
            </a:r>
            <a:r>
              <a:rPr lang="es-ES" sz="800" dirty="0" err="1"/>
              <a:t>Manipulators</a:t>
            </a:r>
            <a:r>
              <a:rPr lang="es-ES" sz="800" dirty="0"/>
              <a:t> </a:t>
            </a:r>
            <a:r>
              <a:rPr lang="es-ES" sz="800" dirty="0" err="1"/>
              <a:t>for</a:t>
            </a:r>
            <a:r>
              <a:rPr lang="es-ES" sz="800" dirty="0"/>
              <a:t> a </a:t>
            </a:r>
            <a:r>
              <a:rPr lang="es-ES" sz="800" dirty="0" err="1"/>
              <a:t>Smoother</a:t>
            </a:r>
            <a:r>
              <a:rPr lang="es-ES" sz="800" dirty="0"/>
              <a:t> </a:t>
            </a:r>
            <a:r>
              <a:rPr lang="es-ES" sz="800" dirty="0" err="1"/>
              <a:t>Path</a:t>
            </a:r>
            <a:r>
              <a:rPr lang="es-ES" sz="800" dirty="0"/>
              <a:t> </a:t>
            </a:r>
            <a:r>
              <a:rPr lang="es-ES" sz="800" dirty="0" err="1"/>
              <a:t>Using</a:t>
            </a:r>
            <a:r>
              <a:rPr lang="es-ES" sz="800" dirty="0"/>
              <a:t> a Twin Delayed Deep </a:t>
            </a:r>
            <a:r>
              <a:rPr lang="es-ES" sz="800" dirty="0" err="1"/>
              <a:t>Deterministic</a:t>
            </a:r>
            <a:r>
              <a:rPr lang="es-ES" sz="800" dirty="0"/>
              <a:t> </a:t>
            </a:r>
            <a:r>
              <a:rPr lang="es-ES" sz="800" dirty="0" err="1"/>
              <a:t>Policy</a:t>
            </a:r>
            <a:r>
              <a:rPr lang="es-ES" sz="800" dirty="0"/>
              <a:t> </a:t>
            </a:r>
            <a:r>
              <a:rPr lang="es-ES" sz="800" dirty="0" err="1"/>
              <a:t>Gradient</a:t>
            </a:r>
            <a:r>
              <a:rPr lang="es-ES" sz="800" dirty="0"/>
              <a:t> </a:t>
            </a:r>
            <a:r>
              <a:rPr lang="es-ES" sz="800" dirty="0" err="1"/>
              <a:t>with</a:t>
            </a:r>
            <a:r>
              <a:rPr lang="es-ES" sz="800" dirty="0"/>
              <a:t> </a:t>
            </a:r>
            <a:r>
              <a:rPr lang="es-ES" sz="800" dirty="0" err="1"/>
              <a:t>Hindsight</a:t>
            </a:r>
            <a:r>
              <a:rPr lang="es-ES" sz="800" dirty="0"/>
              <a:t> </a:t>
            </a:r>
            <a:r>
              <a:rPr lang="es-ES" sz="800" dirty="0" err="1"/>
              <a:t>Experience</a:t>
            </a:r>
            <a:r>
              <a:rPr lang="es-ES" sz="800" dirty="0"/>
              <a:t> Replay </a:t>
            </a:r>
            <a:r>
              <a:rPr lang="es-ES" sz="800" dirty="0" err="1"/>
              <a:t>Applied</a:t>
            </a:r>
            <a:r>
              <a:rPr lang="es-ES" sz="800" dirty="0"/>
              <a:t> </a:t>
            </a:r>
            <a:r>
              <a:rPr lang="es-ES" sz="800" dirty="0" err="1"/>
              <a:t>Sciences</a:t>
            </a:r>
            <a:r>
              <a:rPr lang="es-ES" sz="800" dirty="0"/>
              <a:t>. 10. 575. 10.3390/app10020575</a:t>
            </a:r>
            <a:r>
              <a:rPr lang="es-ES" dirty="0"/>
              <a:t>. </a:t>
            </a:r>
          </a:p>
        </p:txBody>
      </p:sp>
      <p:sp>
        <p:nvSpPr>
          <p:cNvPr id="8" name="CuadroTexto 7">
            <a:extLst>
              <a:ext uri="{FF2B5EF4-FFF2-40B4-BE49-F238E27FC236}">
                <a16:creationId xmlns:a16="http://schemas.microsoft.com/office/drawing/2014/main" id="{B21E2E74-EF19-EC2F-B05F-4C71560E440A}"/>
              </a:ext>
            </a:extLst>
          </p:cNvPr>
          <p:cNvSpPr txBox="1"/>
          <p:nvPr/>
        </p:nvSpPr>
        <p:spPr>
          <a:xfrm>
            <a:off x="179512" y="4549248"/>
            <a:ext cx="3757046" cy="830997"/>
          </a:xfrm>
          <a:prstGeom prst="rect">
            <a:avLst/>
          </a:prstGeom>
          <a:gradFill rotWithShape="1">
            <a:gsLst>
              <a:gs pos="0">
                <a:schemeClr val="accent5">
                  <a:tint val="1000"/>
                  <a:satMod val="255000"/>
                </a:schemeClr>
              </a:gs>
              <a:gs pos="55000">
                <a:schemeClr val="accent5">
                  <a:tint val="12000"/>
                  <a:satMod val="255000"/>
                </a:schemeClr>
              </a:gs>
              <a:gs pos="100000">
                <a:schemeClr val="accent5">
                  <a:tint val="45000"/>
                  <a:satMod val="250000"/>
                </a:schemeClr>
              </a:gs>
            </a:gsLst>
            <a:path path="circle">
              <a:fillToRect l="-40000" t="-90000" r="140000" b="190000"/>
            </a:path>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a:defRPr sz="800" b="0" i="0">
                <a:solidFill>
                  <a:srgbClr val="333333"/>
                </a:solidFill>
                <a:effectLst/>
                <a:latin typeface="Helvetica Neue"/>
              </a:defRPr>
            </a:lvl1pPr>
          </a:lstStyle>
          <a:p>
            <a:r>
              <a:rPr lang="es-ES" dirty="0" err="1"/>
              <a:t>Xinrui</a:t>
            </a:r>
            <a:r>
              <a:rPr lang="es-ES" dirty="0"/>
              <a:t> Shen . </a:t>
            </a:r>
            <a:r>
              <a:rPr lang="es-ES" dirty="0" err="1"/>
              <a:t>Comparison</a:t>
            </a:r>
            <a:r>
              <a:rPr lang="es-ES" dirty="0"/>
              <a:t> </a:t>
            </a:r>
            <a:r>
              <a:rPr lang="es-ES" dirty="0" err="1"/>
              <a:t>of</a:t>
            </a:r>
            <a:r>
              <a:rPr lang="es-ES" dirty="0"/>
              <a:t> DDPG and TD3 </a:t>
            </a:r>
            <a:r>
              <a:rPr lang="es-ES" dirty="0" err="1"/>
              <a:t>Algorithms</a:t>
            </a:r>
            <a:r>
              <a:rPr lang="es-ES" dirty="0"/>
              <a:t> in a Walker2D </a:t>
            </a:r>
            <a:r>
              <a:rPr lang="es-ES" dirty="0" err="1"/>
              <a:t>Scenario</a:t>
            </a:r>
            <a:r>
              <a:rPr lang="es-ES" dirty="0"/>
              <a:t>. </a:t>
            </a:r>
            <a:r>
              <a:rPr lang="es-ES" dirty="0" err="1"/>
              <a:t>Proceedings</a:t>
            </a:r>
            <a:r>
              <a:rPr lang="es-ES" dirty="0"/>
              <a:t> </a:t>
            </a:r>
            <a:r>
              <a:rPr lang="es-ES" dirty="0" err="1"/>
              <a:t>of</a:t>
            </a:r>
            <a:r>
              <a:rPr lang="es-ES" dirty="0"/>
              <a:t> </a:t>
            </a:r>
            <a:r>
              <a:rPr lang="es-ES" dirty="0" err="1"/>
              <a:t>the</a:t>
            </a:r>
            <a:r>
              <a:rPr lang="es-ES" dirty="0"/>
              <a:t> 2023 International </a:t>
            </a:r>
            <a:r>
              <a:rPr lang="es-ES" dirty="0" err="1"/>
              <a:t>Conference</a:t>
            </a:r>
            <a:r>
              <a:rPr lang="es-ES" dirty="0"/>
              <a:t> </a:t>
            </a:r>
            <a:r>
              <a:rPr lang="es-ES" dirty="0" err="1"/>
              <a:t>on</a:t>
            </a:r>
            <a:r>
              <a:rPr lang="es-ES" dirty="0"/>
              <a:t> Data </a:t>
            </a:r>
            <a:r>
              <a:rPr lang="es-ES" dirty="0" err="1"/>
              <a:t>Science</a:t>
            </a:r>
            <a:r>
              <a:rPr lang="es-ES" dirty="0"/>
              <a:t>, </a:t>
            </a:r>
            <a:r>
              <a:rPr lang="es-ES" dirty="0" err="1"/>
              <a:t>Advanced</a:t>
            </a:r>
            <a:r>
              <a:rPr lang="es-ES" dirty="0"/>
              <a:t> </a:t>
            </a:r>
            <a:r>
              <a:rPr lang="es-ES" dirty="0" err="1"/>
              <a:t>Algorithm</a:t>
            </a:r>
            <a:r>
              <a:rPr lang="es-ES" dirty="0"/>
              <a:t> and </a:t>
            </a:r>
            <a:r>
              <a:rPr lang="es-ES" dirty="0" err="1"/>
              <a:t>Intelligent</a:t>
            </a:r>
            <a:r>
              <a:rPr lang="es-ES" dirty="0"/>
              <a:t> Computing (DAI 2023). Atlantis </a:t>
            </a:r>
            <a:r>
              <a:rPr lang="es-ES" dirty="0" err="1"/>
              <a:t>Press.D</a:t>
            </a:r>
            <a:r>
              <a:rPr lang="es-ES" dirty="0"/>
              <a:t> 2024.8 2024-02-13T23:00:00.000Z.P 148-155..</a:t>
            </a:r>
          </a:p>
          <a:p>
            <a:r>
              <a:rPr lang="es-ES" dirty="0"/>
              <a:t>.https://doi.org/10.2991/978-94-6463-370-2_17</a:t>
            </a:r>
          </a:p>
          <a:p>
            <a:r>
              <a:rPr lang="es-ES" dirty="0"/>
              <a:t>10.2991/978-94-6463-370-2_17</a:t>
            </a:r>
          </a:p>
        </p:txBody>
      </p:sp>
      <p:sp>
        <p:nvSpPr>
          <p:cNvPr id="9" name="CuadroTexto 8">
            <a:extLst>
              <a:ext uri="{FF2B5EF4-FFF2-40B4-BE49-F238E27FC236}">
                <a16:creationId xmlns:a16="http://schemas.microsoft.com/office/drawing/2014/main" id="{4306349E-F57E-6AFD-0ABC-BE8A586F34C8}"/>
              </a:ext>
            </a:extLst>
          </p:cNvPr>
          <p:cNvSpPr txBox="1"/>
          <p:nvPr/>
        </p:nvSpPr>
        <p:spPr>
          <a:xfrm>
            <a:off x="179513" y="2048024"/>
            <a:ext cx="3755215" cy="584775"/>
          </a:xfrm>
          <a:prstGeom prst="rect">
            <a:avLst/>
          </a:prstGeom>
          <a:gradFill rotWithShape="1">
            <a:gsLst>
              <a:gs pos="0">
                <a:schemeClr val="accent5">
                  <a:tint val="1000"/>
                  <a:satMod val="255000"/>
                </a:schemeClr>
              </a:gs>
              <a:gs pos="55000">
                <a:schemeClr val="accent5">
                  <a:tint val="12000"/>
                  <a:satMod val="255000"/>
                </a:schemeClr>
              </a:gs>
              <a:gs pos="100000">
                <a:schemeClr val="accent5">
                  <a:tint val="45000"/>
                  <a:satMod val="250000"/>
                </a:schemeClr>
              </a:gs>
            </a:gsLst>
            <a:path path="circle">
              <a:fillToRect l="-40000" t="-90000" r="140000" b="190000"/>
            </a:path>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r>
              <a:rPr lang="es-ES" sz="800" dirty="0"/>
              <a:t>Scott Fujimoto and </a:t>
            </a:r>
            <a:r>
              <a:rPr lang="es-ES" sz="800" dirty="0" err="1"/>
              <a:t>Herke</a:t>
            </a:r>
            <a:r>
              <a:rPr lang="es-ES" sz="800" dirty="0"/>
              <a:t> van </a:t>
            </a:r>
            <a:r>
              <a:rPr lang="es-ES" sz="800" dirty="0" err="1"/>
              <a:t>Hoof</a:t>
            </a:r>
            <a:r>
              <a:rPr lang="es-ES" sz="800" dirty="0"/>
              <a:t> and David </a:t>
            </a:r>
            <a:r>
              <a:rPr lang="es-ES" sz="800" dirty="0" err="1"/>
              <a:t>Meger</a:t>
            </a:r>
            <a:r>
              <a:rPr lang="es-ES" sz="800" dirty="0"/>
              <a:t>. (3028). </a:t>
            </a:r>
            <a:r>
              <a:rPr lang="en-US" sz="800" dirty="0"/>
              <a:t>Addressing Function Approximation Error in Actor-Critic Methods</a:t>
            </a:r>
          </a:p>
          <a:p>
            <a:r>
              <a:rPr lang="es-ES" sz="800" b="0" u="sng" dirty="0">
                <a:effectLst/>
                <a:hlinkClick r:id="rId12"/>
              </a:rPr>
              <a:t>https://doi.org/10.48550/arXiv.1802.09477</a:t>
            </a:r>
            <a:endParaRPr lang="en-US" sz="800" dirty="0"/>
          </a:p>
          <a:p>
            <a:endParaRPr lang="en-US" sz="800" dirty="0"/>
          </a:p>
        </p:txBody>
      </p:sp>
    </p:spTree>
    <p:extLst>
      <p:ext uri="{BB962C8B-B14F-4D97-AF65-F5344CB8AC3E}">
        <p14:creationId xmlns:p14="http://schemas.microsoft.com/office/powerpoint/2010/main" val="4046676365"/>
      </p:ext>
    </p:extLst>
  </p:cSld>
  <p:clrMapOvr>
    <a:masterClrMapping/>
  </p:clrMapOvr>
  <mc:AlternateContent xmlns:mc="http://schemas.openxmlformats.org/markup-compatibility/2006">
    <mc:Choice xmlns:p14="http://schemas.microsoft.com/office/powerpoint/2010/main" Requires="p14">
      <p:transition p14:dur="10" advTm="16872"/>
    </mc:Choice>
    <mc:Fallback>
      <p:transition advTm="1687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2411760" y="738491"/>
            <a:ext cx="8429684" cy="64633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INTRODUCCIÓN</a:t>
            </a:r>
          </a:p>
        </p:txBody>
      </p:sp>
      <p:sp>
        <p:nvSpPr>
          <p:cNvPr id="3" name="Rectángulo 2"/>
          <p:cNvSpPr/>
          <p:nvPr/>
        </p:nvSpPr>
        <p:spPr>
          <a:xfrm>
            <a:off x="5523051" y="1542291"/>
            <a:ext cx="3453926" cy="1323439"/>
          </a:xfrm>
          <a:prstGeom prst="rect">
            <a:avLst/>
          </a:prstGeom>
          <a:noFill/>
          <a:ln w="9525">
            <a:noFill/>
            <a:miter lim="800000"/>
            <a:headEnd/>
            <a:tailEnd/>
          </a:ln>
        </p:spPr>
        <p:txBody>
          <a:bodyPr wrap="square">
            <a:spAutoFit/>
          </a:bodyPr>
          <a:lstStyle/>
          <a:p>
            <a:pPr marL="457200" indent="-457200" algn="just">
              <a:buFont typeface="+mj-lt"/>
              <a:buAutoNum type="arabicPeriod"/>
            </a:pPr>
            <a:r>
              <a:rPr lang="es-CO" sz="1600" b="1" i="1" dirty="0">
                <a:solidFill>
                  <a:schemeClr val="bg2">
                    <a:lumMod val="25000"/>
                  </a:schemeClr>
                </a:solidFill>
                <a:latin typeface="+mn-lt"/>
                <a:ea typeface="Calibri" panose="020F0502020204030204" pitchFamily="34" charset="0"/>
                <a:cs typeface="Times New Roman" panose="02020603050405020304" pitchFamily="18" charset="0"/>
              </a:rPr>
              <a:t>Introducción</a:t>
            </a:r>
          </a:p>
          <a:p>
            <a:pPr marL="457200" indent="-457200" algn="just">
              <a:buFont typeface="+mj-lt"/>
              <a:buAutoNum type="arabicPeriod"/>
            </a:pPr>
            <a:r>
              <a:rPr lang="es-ES" sz="1600" b="1" i="1" dirty="0">
                <a:solidFill>
                  <a:schemeClr val="bg2">
                    <a:lumMod val="25000"/>
                  </a:schemeClr>
                </a:solidFill>
                <a:latin typeface="+mn-lt"/>
                <a:cs typeface="Times New Roman" panose="02020603050405020304" pitchFamily="18" charset="0"/>
              </a:rPr>
              <a:t>TD3: Twin Delayed  DDPG</a:t>
            </a:r>
          </a:p>
          <a:p>
            <a:pPr marL="457200" indent="-457200" algn="just">
              <a:buFont typeface="+mj-lt"/>
              <a:buAutoNum type="arabicPeriod"/>
            </a:pPr>
            <a:r>
              <a:rPr lang="es-CO" sz="1600" b="1" i="1" dirty="0">
                <a:solidFill>
                  <a:schemeClr val="bg2">
                    <a:lumMod val="25000"/>
                  </a:schemeClr>
                </a:solidFill>
                <a:latin typeface="+mn-lt"/>
                <a:ea typeface="Calibri" panose="020F0502020204030204" pitchFamily="34" charset="0"/>
                <a:cs typeface="Times New Roman" panose="02020603050405020304" pitchFamily="18" charset="0"/>
              </a:rPr>
              <a:t> </a:t>
            </a:r>
            <a:r>
              <a:rPr lang="es-ES" sz="1600" b="1" i="1" dirty="0">
                <a:solidFill>
                  <a:schemeClr val="bg2">
                    <a:lumMod val="25000"/>
                  </a:schemeClr>
                </a:solidFill>
                <a:latin typeface="+mn-lt"/>
                <a:cs typeface="Times New Roman" panose="02020603050405020304" pitchFamily="18" charset="0"/>
              </a:rPr>
              <a:t>Implementación</a:t>
            </a:r>
            <a:endParaRPr lang="es-CO" sz="1600" b="1" i="1" dirty="0">
              <a:solidFill>
                <a:schemeClr val="bg2">
                  <a:lumMod val="25000"/>
                </a:schemeClr>
              </a:solidFill>
              <a:latin typeface="+mn-lt"/>
              <a:cs typeface="Times New Roman" panose="02020603050405020304" pitchFamily="18" charset="0"/>
            </a:endParaRPr>
          </a:p>
          <a:p>
            <a:pPr marL="457200" indent="-457200" algn="just">
              <a:buFont typeface="+mj-lt"/>
              <a:buAutoNum type="arabicPeriod"/>
            </a:pPr>
            <a:r>
              <a:rPr lang="es-CO" sz="1600" b="1" i="1" dirty="0">
                <a:solidFill>
                  <a:schemeClr val="bg2">
                    <a:lumMod val="25000"/>
                  </a:schemeClr>
                </a:solidFill>
                <a:latin typeface="+mn-lt"/>
                <a:ea typeface="Calibri" panose="020F0502020204030204" pitchFamily="34" charset="0"/>
                <a:cs typeface="Times New Roman" panose="02020603050405020304" pitchFamily="18" charset="0"/>
              </a:rPr>
              <a:t>Resultados</a:t>
            </a:r>
          </a:p>
          <a:p>
            <a:pPr marL="457200" indent="-457200" algn="just">
              <a:buFont typeface="+mj-lt"/>
              <a:buAutoNum type="arabicPeriod"/>
            </a:pPr>
            <a:r>
              <a:rPr lang="es-CO" sz="1600" b="1" i="1" dirty="0">
                <a:solidFill>
                  <a:schemeClr val="bg2">
                    <a:lumMod val="25000"/>
                  </a:schemeClr>
                </a:solidFill>
                <a:latin typeface="+mn-lt"/>
                <a:ea typeface="Calibri" panose="020F0502020204030204" pitchFamily="34" charset="0"/>
                <a:cs typeface="Times New Roman" panose="02020603050405020304" pitchFamily="18" charset="0"/>
              </a:rPr>
              <a:t>Conclusiones y Discusión</a:t>
            </a:r>
          </a:p>
        </p:txBody>
      </p:sp>
      <p:cxnSp>
        <p:nvCxnSpPr>
          <p:cNvPr id="2" name="Conector recto 1">
            <a:extLst>
              <a:ext uri="{FF2B5EF4-FFF2-40B4-BE49-F238E27FC236}">
                <a16:creationId xmlns:a16="http://schemas.microsoft.com/office/drawing/2014/main" id="{B8EC2A48-03E5-8013-77AC-2C8C1692B636}"/>
              </a:ext>
            </a:extLst>
          </p:cNvPr>
          <p:cNvCxnSpPr>
            <a:cxnSpLocks/>
          </p:cNvCxnSpPr>
          <p:nvPr/>
        </p:nvCxnSpPr>
        <p:spPr>
          <a:xfrm>
            <a:off x="179512" y="6453336"/>
            <a:ext cx="748883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 3">
            <a:extLst>
              <a:ext uri="{FF2B5EF4-FFF2-40B4-BE49-F238E27FC236}">
                <a16:creationId xmlns:a16="http://schemas.microsoft.com/office/drawing/2014/main" id="{02E1D4CB-4AFF-3A3B-887E-64DAEE5D407C}"/>
              </a:ext>
            </a:extLst>
          </p:cNvPr>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Aprendizaje Profundo (GCD) 2023/24</a:t>
            </a:r>
          </a:p>
          <a:p>
            <a:r>
              <a:rPr lang="es-ES" altLang="es-ES" dirty="0"/>
              <a:t>Escuela Técnica Superior de Ingeniería. Universidad de Valencia</a:t>
            </a:r>
            <a:r>
              <a:rPr lang="en-US" altLang="es-ES" dirty="0"/>
              <a:t>.</a:t>
            </a:r>
          </a:p>
        </p:txBody>
      </p:sp>
      <p:sp>
        <p:nvSpPr>
          <p:cNvPr id="11" name=" 175">
            <a:extLst>
              <a:ext uri="{FF2B5EF4-FFF2-40B4-BE49-F238E27FC236}">
                <a16:creationId xmlns:a16="http://schemas.microsoft.com/office/drawing/2014/main" id="{8A0897A5-7B7C-649C-BAD8-F77FFC48B03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p>
        </p:txBody>
      </p:sp>
      <p:pic>
        <p:nvPicPr>
          <p:cNvPr id="5" name="Imagen 4">
            <a:extLst>
              <a:ext uri="{FF2B5EF4-FFF2-40B4-BE49-F238E27FC236}">
                <a16:creationId xmlns:a16="http://schemas.microsoft.com/office/drawing/2014/main" id="{593A2A6E-C06B-99DD-E777-55BCE8DBBC40}"/>
              </a:ext>
            </a:extLst>
          </p:cNvPr>
          <p:cNvPicPr>
            <a:picLocks noChangeAspect="1"/>
          </p:cNvPicPr>
          <p:nvPr/>
        </p:nvPicPr>
        <p:blipFill>
          <a:blip r:embed="rId4"/>
          <a:stretch>
            <a:fillRect/>
          </a:stretch>
        </p:blipFill>
        <p:spPr>
          <a:xfrm>
            <a:off x="339888" y="1886617"/>
            <a:ext cx="2109925" cy="21099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2" descr="http://bligoo.com/media/users/0/39606/images/innovation2.jpg"/>
          <p:cNvPicPr>
            <a:picLocks noChangeAspect="1" noChangeArrowheads="1"/>
          </p:cNvPicPr>
          <p:nvPr/>
        </p:nvPicPr>
        <p:blipFill>
          <a:blip r:embed="rId5"/>
          <a:srcRect/>
          <a:stretch>
            <a:fillRect/>
          </a:stretch>
        </p:blipFill>
        <p:spPr bwMode="auto">
          <a:xfrm flipH="1">
            <a:off x="502066" y="4648585"/>
            <a:ext cx="888452" cy="809269"/>
          </a:xfrm>
          <a:prstGeom prst="rect">
            <a:avLst/>
          </a:prstGeom>
          <a:noFill/>
          <a:ln w="9525">
            <a:noFill/>
            <a:miter lim="800000"/>
            <a:headEnd/>
            <a:tailEnd/>
          </a:ln>
        </p:spPr>
      </p:pic>
      <p:pic>
        <p:nvPicPr>
          <p:cNvPr id="9" name="Imagen 8">
            <a:extLst>
              <a:ext uri="{FF2B5EF4-FFF2-40B4-BE49-F238E27FC236}">
                <a16:creationId xmlns:a16="http://schemas.microsoft.com/office/drawing/2014/main" id="{B4ED498F-40FC-50C3-69C4-0B292980C43F}"/>
              </a:ext>
            </a:extLst>
          </p:cNvPr>
          <p:cNvPicPr>
            <a:picLocks noChangeAspect="1"/>
          </p:cNvPicPr>
          <p:nvPr/>
        </p:nvPicPr>
        <p:blipFill>
          <a:blip r:embed="rId6"/>
          <a:stretch>
            <a:fillRect/>
          </a:stretch>
        </p:blipFill>
        <p:spPr>
          <a:xfrm>
            <a:off x="5610960" y="3151841"/>
            <a:ext cx="2993488" cy="2993488"/>
          </a:xfrm>
          <a:prstGeom prst="ellipse">
            <a:avLst/>
          </a:prstGeom>
          <a:ln>
            <a:noFill/>
          </a:ln>
          <a:effectLst>
            <a:softEdge rad="112500"/>
          </a:effectLst>
        </p:spPr>
      </p:pic>
      <p:grpSp>
        <p:nvGrpSpPr>
          <p:cNvPr id="16" name="Grupo 15">
            <a:extLst>
              <a:ext uri="{FF2B5EF4-FFF2-40B4-BE49-F238E27FC236}">
                <a16:creationId xmlns:a16="http://schemas.microsoft.com/office/drawing/2014/main" id="{9EBD5DB3-33C6-E36B-D4B2-E4069C6BB9A4}"/>
              </a:ext>
            </a:extLst>
          </p:cNvPr>
          <p:cNvGrpSpPr/>
          <p:nvPr/>
        </p:nvGrpSpPr>
        <p:grpSpPr>
          <a:xfrm>
            <a:off x="-252536" y="1274090"/>
            <a:ext cx="6389864" cy="4845419"/>
            <a:chOff x="2299081" y="1841338"/>
            <a:chExt cx="6389864" cy="4845419"/>
          </a:xfrm>
        </p:grpSpPr>
        <p:graphicFrame>
          <p:nvGraphicFramePr>
            <p:cNvPr id="4" name="Diagrama 3">
              <a:extLst>
                <a:ext uri="{FF2B5EF4-FFF2-40B4-BE49-F238E27FC236}">
                  <a16:creationId xmlns:a16="http://schemas.microsoft.com/office/drawing/2014/main" id="{84C8E238-65D5-F6D4-DA74-83D739722FE7}"/>
                </a:ext>
              </a:extLst>
            </p:cNvPr>
            <p:cNvGraphicFramePr/>
            <p:nvPr>
              <p:extLst>
                <p:ext uri="{D42A27DB-BD31-4B8C-83A1-F6EECF244321}">
                  <p14:modId xmlns:p14="http://schemas.microsoft.com/office/powerpoint/2010/main" val="3189929473"/>
                </p:ext>
              </p:extLst>
            </p:nvPr>
          </p:nvGraphicFramePr>
          <p:xfrm>
            <a:off x="2299081" y="2219506"/>
            <a:ext cx="6389864" cy="44672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Rectángulo: esquinas redondeadas 13">
              <a:extLst>
                <a:ext uri="{FF2B5EF4-FFF2-40B4-BE49-F238E27FC236}">
                  <a16:creationId xmlns:a16="http://schemas.microsoft.com/office/drawing/2014/main" id="{A39519B0-4F50-AD14-E918-FFB80C7F30CD}"/>
                </a:ext>
              </a:extLst>
            </p:cNvPr>
            <p:cNvSpPr/>
            <p:nvPr/>
          </p:nvSpPr>
          <p:spPr>
            <a:xfrm>
              <a:off x="5387761" y="1841338"/>
              <a:ext cx="1502973" cy="314494"/>
            </a:xfrm>
            <a:prstGeom prst="roundRect">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lgn="ctr"/>
              <a:r>
                <a:rPr lang="es-ES" dirty="0"/>
                <a:t>Resultados</a:t>
              </a:r>
            </a:p>
          </p:txBody>
        </p:sp>
      </p:grpSp>
      <p:sp>
        <p:nvSpPr>
          <p:cNvPr id="15" name="CuadroTexto 14">
            <a:extLst>
              <a:ext uri="{FF2B5EF4-FFF2-40B4-BE49-F238E27FC236}">
                <a16:creationId xmlns:a16="http://schemas.microsoft.com/office/drawing/2014/main" id="{564D541F-9CE0-A94F-8883-82CFC5E565AE}"/>
              </a:ext>
            </a:extLst>
          </p:cNvPr>
          <p:cNvSpPr txBox="1"/>
          <p:nvPr/>
        </p:nvSpPr>
        <p:spPr>
          <a:xfrm>
            <a:off x="3906412" y="6566247"/>
            <a:ext cx="637974" cy="2154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ctr" eaLnBrk="0" hangingPunct="0">
              <a:defRPr sz="36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vl2pPr eaLnBrk="0" hangingPunct="0">
              <a:defRPr sz="4000">
                <a:solidFill>
                  <a:schemeClr val="tx2"/>
                </a:solidFill>
                <a:latin typeface="Trebuchet MS" pitchFamily="34" charset="0"/>
              </a:defRPr>
            </a:lvl2pPr>
            <a:lvl3pPr eaLnBrk="0" hangingPunct="0">
              <a:defRPr sz="4000">
                <a:solidFill>
                  <a:schemeClr val="tx2"/>
                </a:solidFill>
                <a:latin typeface="Trebuchet MS" pitchFamily="34" charset="0"/>
              </a:defRPr>
            </a:lvl3pPr>
            <a:lvl4pPr eaLnBrk="0" hangingPunct="0">
              <a:defRPr sz="4000">
                <a:solidFill>
                  <a:schemeClr val="tx2"/>
                </a:solidFill>
                <a:latin typeface="Trebuchet MS" pitchFamily="34" charset="0"/>
              </a:defRPr>
            </a:lvl4pPr>
            <a:lvl5pPr eaLnBrk="0" hangingPunct="0">
              <a:defRPr sz="4000">
                <a:solidFill>
                  <a:schemeClr val="tx2"/>
                </a:solidFill>
                <a:latin typeface="Trebuchet MS" pitchFamily="34" charset="0"/>
              </a:defRPr>
            </a:lvl5pPr>
            <a:lvl6pPr marL="457200" fontAlgn="base">
              <a:spcBef>
                <a:spcPct val="0"/>
              </a:spcBef>
              <a:spcAft>
                <a:spcPct val="0"/>
              </a:spcAft>
              <a:defRPr sz="4000">
                <a:solidFill>
                  <a:schemeClr val="tx2"/>
                </a:solidFill>
                <a:latin typeface="Trebuchet MS" pitchFamily="34" charset="0"/>
              </a:defRPr>
            </a:lvl6pPr>
            <a:lvl7pPr marL="914400" fontAlgn="base">
              <a:spcBef>
                <a:spcPct val="0"/>
              </a:spcBef>
              <a:spcAft>
                <a:spcPct val="0"/>
              </a:spcAft>
              <a:defRPr sz="4000">
                <a:solidFill>
                  <a:schemeClr val="tx2"/>
                </a:solidFill>
                <a:latin typeface="Trebuchet MS" pitchFamily="34" charset="0"/>
              </a:defRPr>
            </a:lvl7pPr>
            <a:lvl8pPr marL="1371600" fontAlgn="base">
              <a:spcBef>
                <a:spcPct val="0"/>
              </a:spcBef>
              <a:spcAft>
                <a:spcPct val="0"/>
              </a:spcAft>
              <a:defRPr sz="4000">
                <a:solidFill>
                  <a:schemeClr val="tx2"/>
                </a:solidFill>
                <a:latin typeface="Trebuchet MS" pitchFamily="34" charset="0"/>
              </a:defRPr>
            </a:lvl8pPr>
            <a:lvl9pPr marL="1828800" fontAlgn="base">
              <a:spcBef>
                <a:spcPct val="0"/>
              </a:spcBef>
              <a:spcAft>
                <a:spcPct val="0"/>
              </a:spcAft>
              <a:defRPr sz="4000">
                <a:solidFill>
                  <a:schemeClr val="tx2"/>
                </a:solidFill>
                <a:latin typeface="Trebuchet MS" pitchFamily="34" charset="0"/>
              </a:defRPr>
            </a:lvl9pPr>
          </a:lstStyle>
          <a:p>
            <a:r>
              <a:rPr lang="en-US" altLang="es-ES" sz="800" dirty="0">
                <a:solidFill>
                  <a:schemeClr val="tx1"/>
                </a:solidFill>
              </a:rPr>
              <a:t>-0/10- </a:t>
            </a:r>
            <a:endParaRPr lang="es-ES" sz="8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10" advTm="10423"/>
    </mc:Choice>
    <mc:Fallback>
      <p:transition advTm="104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Aprendizaje Profundo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3906412" y="6566247"/>
            <a:ext cx="637974" cy="2154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ctr" eaLnBrk="0" hangingPunct="0">
              <a:defRPr sz="36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vl2pPr eaLnBrk="0" hangingPunct="0">
              <a:defRPr sz="4000">
                <a:solidFill>
                  <a:schemeClr val="tx2"/>
                </a:solidFill>
                <a:latin typeface="Trebuchet MS" pitchFamily="34" charset="0"/>
              </a:defRPr>
            </a:lvl2pPr>
            <a:lvl3pPr eaLnBrk="0" hangingPunct="0">
              <a:defRPr sz="4000">
                <a:solidFill>
                  <a:schemeClr val="tx2"/>
                </a:solidFill>
                <a:latin typeface="Trebuchet MS" pitchFamily="34" charset="0"/>
              </a:defRPr>
            </a:lvl3pPr>
            <a:lvl4pPr eaLnBrk="0" hangingPunct="0">
              <a:defRPr sz="4000">
                <a:solidFill>
                  <a:schemeClr val="tx2"/>
                </a:solidFill>
                <a:latin typeface="Trebuchet MS" pitchFamily="34" charset="0"/>
              </a:defRPr>
            </a:lvl4pPr>
            <a:lvl5pPr eaLnBrk="0" hangingPunct="0">
              <a:defRPr sz="4000">
                <a:solidFill>
                  <a:schemeClr val="tx2"/>
                </a:solidFill>
                <a:latin typeface="Trebuchet MS" pitchFamily="34" charset="0"/>
              </a:defRPr>
            </a:lvl5pPr>
            <a:lvl6pPr marL="457200" fontAlgn="base">
              <a:spcBef>
                <a:spcPct val="0"/>
              </a:spcBef>
              <a:spcAft>
                <a:spcPct val="0"/>
              </a:spcAft>
              <a:defRPr sz="4000">
                <a:solidFill>
                  <a:schemeClr val="tx2"/>
                </a:solidFill>
                <a:latin typeface="Trebuchet MS" pitchFamily="34" charset="0"/>
              </a:defRPr>
            </a:lvl6pPr>
            <a:lvl7pPr marL="914400" fontAlgn="base">
              <a:spcBef>
                <a:spcPct val="0"/>
              </a:spcBef>
              <a:spcAft>
                <a:spcPct val="0"/>
              </a:spcAft>
              <a:defRPr sz="4000">
                <a:solidFill>
                  <a:schemeClr val="tx2"/>
                </a:solidFill>
                <a:latin typeface="Trebuchet MS" pitchFamily="34" charset="0"/>
              </a:defRPr>
            </a:lvl7pPr>
            <a:lvl8pPr marL="1371600" fontAlgn="base">
              <a:spcBef>
                <a:spcPct val="0"/>
              </a:spcBef>
              <a:spcAft>
                <a:spcPct val="0"/>
              </a:spcAft>
              <a:defRPr sz="4000">
                <a:solidFill>
                  <a:schemeClr val="tx2"/>
                </a:solidFill>
                <a:latin typeface="Trebuchet MS" pitchFamily="34" charset="0"/>
              </a:defRPr>
            </a:lvl8pPr>
            <a:lvl9pPr marL="1828800" fontAlgn="base">
              <a:spcBef>
                <a:spcPct val="0"/>
              </a:spcBef>
              <a:spcAft>
                <a:spcPct val="0"/>
              </a:spcAft>
              <a:defRPr sz="4000">
                <a:solidFill>
                  <a:schemeClr val="tx2"/>
                </a:solidFill>
                <a:latin typeface="Trebuchet MS" pitchFamily="34" charset="0"/>
              </a:defRPr>
            </a:lvl9pPr>
          </a:lstStyle>
          <a:p>
            <a:r>
              <a:rPr lang="en-US" altLang="es-ES" sz="800" dirty="0">
                <a:solidFill>
                  <a:schemeClr val="tx1"/>
                </a:solidFill>
              </a:rPr>
              <a:t>-1/10- </a:t>
            </a:r>
            <a:endParaRPr lang="es-ES" sz="800" dirty="0">
              <a:solidFill>
                <a:schemeClr val="tx1"/>
              </a:solidFill>
            </a:endParaRPr>
          </a:p>
        </p:txBody>
      </p:sp>
      <p:sp>
        <p:nvSpPr>
          <p:cNvPr id="3" name="CuadroTexto 2">
            <a:extLst>
              <a:ext uri="{FF2B5EF4-FFF2-40B4-BE49-F238E27FC236}">
                <a16:creationId xmlns:a16="http://schemas.microsoft.com/office/drawing/2014/main" id="{C9350013-50F3-1B13-F620-51C49761E2E2}"/>
              </a:ext>
            </a:extLst>
          </p:cNvPr>
          <p:cNvSpPr txBox="1"/>
          <p:nvPr/>
        </p:nvSpPr>
        <p:spPr>
          <a:xfrm>
            <a:off x="1800200" y="1196752"/>
            <a:ext cx="7236296" cy="83099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s-E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DDPG TD3: Gradiente Política Determinista de doble retardo</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p>
        </p:txBody>
      </p:sp>
      <p:sp>
        <p:nvSpPr>
          <p:cNvPr id="14" name="9 Rectángulo">
            <a:extLst>
              <a:ext uri="{FF2B5EF4-FFF2-40B4-BE49-F238E27FC236}">
                <a16:creationId xmlns:a16="http://schemas.microsoft.com/office/drawing/2014/main" id="{32BD2492-4C33-123C-378B-6B7CBE00F63B}"/>
              </a:ext>
            </a:extLst>
          </p:cNvPr>
          <p:cNvSpPr/>
          <p:nvPr/>
        </p:nvSpPr>
        <p:spPr>
          <a:xfrm>
            <a:off x="1907704" y="620688"/>
            <a:ext cx="7236296" cy="64633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i="1" dirty="0">
                <a:solidFill>
                  <a:schemeClr val="bg2">
                    <a:lumMod val="10000"/>
                  </a:schemeClr>
                </a:solidFill>
                <a:latin typeface="+mn-lt"/>
                <a:cs typeface="Times New Roman" panose="02020603050405020304" pitchFamily="18" charset="0"/>
              </a:rPr>
              <a:t>Introducción:</a:t>
            </a:r>
            <a:r>
              <a:rPr lang="es-ES" sz="3600" b="1" i="1" dirty="0">
                <a:solidFill>
                  <a:schemeClr val="bg2">
                    <a:lumMod val="25000"/>
                  </a:schemeClr>
                </a:solidFill>
                <a:latin typeface="+mn-lt"/>
                <a:cs typeface="Times New Roman" panose="02020603050405020304" pitchFamily="18" charset="0"/>
              </a:rPr>
              <a:t> RL- </a:t>
            </a:r>
            <a:r>
              <a:rPr lang="es-ES" sz="3600" b="1" i="1" dirty="0">
                <a:solidFill>
                  <a:schemeClr val="bg2">
                    <a:lumMod val="50000"/>
                  </a:schemeClr>
                </a:solidFill>
                <a:latin typeface="+mn-lt"/>
                <a:cs typeface="Times New Roman" panose="02020603050405020304" pitchFamily="18" charset="0"/>
              </a:rPr>
              <a:t>GYM</a:t>
            </a:r>
            <a:endParaRPr lang="es-ES" sz="3600" b="1" i="1" cap="all" dirty="0">
              <a:ln w="0"/>
              <a:solidFill>
                <a:schemeClr val="bg2">
                  <a:lumMod val="50000"/>
                </a:schemeClr>
              </a:solidFill>
              <a:effectLst>
                <a:reflection blurRad="12700" stA="50000" endPos="50000" dist="5000" dir="5400000" sy="-100000" rotWithShape="0"/>
              </a:effectLst>
              <a:latin typeface="Cambria" pitchFamily="18" charset="0"/>
            </a:endParaRPr>
          </a:p>
        </p:txBody>
      </p:sp>
      <p:grpSp>
        <p:nvGrpSpPr>
          <p:cNvPr id="15" name="Grupo 14">
            <a:extLst>
              <a:ext uri="{FF2B5EF4-FFF2-40B4-BE49-F238E27FC236}">
                <a16:creationId xmlns:a16="http://schemas.microsoft.com/office/drawing/2014/main" id="{BFAFDEA5-7256-B4E0-9A96-B37BD5AC7786}"/>
              </a:ext>
            </a:extLst>
          </p:cNvPr>
          <p:cNvGrpSpPr/>
          <p:nvPr/>
        </p:nvGrpSpPr>
        <p:grpSpPr>
          <a:xfrm>
            <a:off x="72008" y="403913"/>
            <a:ext cx="2267744" cy="1440911"/>
            <a:chOff x="72008" y="194157"/>
            <a:chExt cx="2267744" cy="1440911"/>
          </a:xfrm>
        </p:grpSpPr>
        <p:grpSp>
          <p:nvGrpSpPr>
            <p:cNvPr id="16" name="Grupo 15">
              <a:extLst>
                <a:ext uri="{FF2B5EF4-FFF2-40B4-BE49-F238E27FC236}">
                  <a16:creationId xmlns:a16="http://schemas.microsoft.com/office/drawing/2014/main" id="{ADC3E386-3E45-58EC-F306-362CA5FE79E8}"/>
                </a:ext>
              </a:extLst>
            </p:cNvPr>
            <p:cNvGrpSpPr/>
            <p:nvPr/>
          </p:nvGrpSpPr>
          <p:grpSpPr>
            <a:xfrm>
              <a:off x="72008" y="362414"/>
              <a:ext cx="2267744" cy="1272654"/>
              <a:chOff x="-21710" y="110709"/>
              <a:chExt cx="2267744" cy="1272654"/>
            </a:xfrm>
          </p:grpSpPr>
          <p:graphicFrame>
            <p:nvGraphicFramePr>
              <p:cNvPr id="18" name="Diagrama 17">
                <a:extLst>
                  <a:ext uri="{FF2B5EF4-FFF2-40B4-BE49-F238E27FC236}">
                    <a16:creationId xmlns:a16="http://schemas.microsoft.com/office/drawing/2014/main" id="{8E6B8593-1C2F-238E-9DCB-699266D6DC7D}"/>
                  </a:ext>
                </a:extLst>
              </p:cNvPr>
              <p:cNvGraphicFramePr/>
              <p:nvPr>
                <p:extLst>
                  <p:ext uri="{D42A27DB-BD31-4B8C-83A1-F6EECF244321}">
                    <p14:modId xmlns:p14="http://schemas.microsoft.com/office/powerpoint/2010/main" val="2017112522"/>
                  </p:ext>
                </p:extLst>
              </p:nvPr>
            </p:nvGraphicFramePr>
            <p:xfrm>
              <a:off x="-21710" y="110709"/>
              <a:ext cx="2267744" cy="1272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Imagen 18">
                <a:extLst>
                  <a:ext uri="{FF2B5EF4-FFF2-40B4-BE49-F238E27FC236}">
                    <a16:creationId xmlns:a16="http://schemas.microsoft.com/office/drawing/2014/main" id="{7AFDB9CA-87F7-914C-2095-1138AC5790DF}"/>
                  </a:ext>
                </a:extLst>
              </p:cNvPr>
              <p:cNvPicPr>
                <a:picLocks noChangeAspect="1"/>
              </p:cNvPicPr>
              <p:nvPr/>
            </p:nvPicPr>
            <p:blipFill>
              <a:blip r:embed="rId9"/>
              <a:stretch>
                <a:fillRect/>
              </a:stretch>
            </p:blipFill>
            <p:spPr>
              <a:xfrm>
                <a:off x="51934" y="115612"/>
                <a:ext cx="1063681" cy="1063681"/>
              </a:xfrm>
              <a:prstGeom prst="ellips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pic>
        </p:grpSp>
        <p:sp>
          <p:nvSpPr>
            <p:cNvPr id="17" name="CuadroTexto 16">
              <a:extLst>
                <a:ext uri="{FF2B5EF4-FFF2-40B4-BE49-F238E27FC236}">
                  <a16:creationId xmlns:a16="http://schemas.microsoft.com/office/drawing/2014/main" id="{F0A0DD36-191C-8104-1716-EA22415EC92C}"/>
                </a:ext>
              </a:extLst>
            </p:cNvPr>
            <p:cNvSpPr txBox="1"/>
            <p:nvPr/>
          </p:nvSpPr>
          <p:spPr>
            <a:xfrm>
              <a:off x="1259632" y="194157"/>
              <a:ext cx="372218" cy="138499"/>
            </a:xfrm>
            <a:prstGeom prst="rect">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txBody>
            <a:bodyPr spcFirstLastPara="0" vert="horz" wrap="square" lIns="70739" tIns="11430" rIns="11430" bIns="11430" numCol="1" spcCol="1270" anchor="ctr" anchorCtr="0">
              <a:noAutofit/>
            </a:bodyPr>
            <a:lstStyle>
              <a:lvl1pPr>
                <a:defRPr sz="300"/>
              </a:lvl1pPr>
            </a:lstStyle>
            <a:p>
              <a:r>
                <a:rPr lang="es-ES" dirty="0"/>
                <a:t>Resultados</a:t>
              </a:r>
            </a:p>
          </p:txBody>
        </p:sp>
      </p:grpSp>
      <p:sp>
        <p:nvSpPr>
          <p:cNvPr id="4" name="CuadroTexto 3">
            <a:extLst>
              <a:ext uri="{FF2B5EF4-FFF2-40B4-BE49-F238E27FC236}">
                <a16:creationId xmlns:a16="http://schemas.microsoft.com/office/drawing/2014/main" id="{723D3EDA-6D33-B93D-0300-4F7DE5FE2267}"/>
              </a:ext>
            </a:extLst>
          </p:cNvPr>
          <p:cNvSpPr txBox="1"/>
          <p:nvPr/>
        </p:nvSpPr>
        <p:spPr>
          <a:xfrm>
            <a:off x="4333902" y="4052544"/>
            <a:ext cx="4702594" cy="113877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742950" indent="-285750" algn="just" fontAlgn="auto">
              <a:buFont typeface="Wingdings" panose="05000000000000000000" pitchFamily="2" charset="2"/>
              <a:buChar char="q"/>
            </a:pPr>
            <a:r>
              <a:rPr lang="es-ES" b="1" dirty="0">
                <a:solidFill>
                  <a:schemeClr val="bg2">
                    <a:lumMod val="10000"/>
                  </a:schemeClr>
                </a:solidFill>
                <a:latin typeface="Calibri" panose="020F0502020204030204" pitchFamily="34" charset="0"/>
                <a:cs typeface="Times New Roman" panose="02020603050405020304" pitchFamily="18" charset="0"/>
              </a:rPr>
              <a:t>Entorno: </a:t>
            </a:r>
            <a:r>
              <a:rPr lang="es-ES" b="1" i="1" dirty="0" err="1">
                <a:solidFill>
                  <a:schemeClr val="bg2">
                    <a:lumMod val="10000"/>
                  </a:schemeClr>
                </a:solidFill>
                <a:latin typeface="Calibri" panose="020F0502020204030204" pitchFamily="34" charset="0"/>
                <a:cs typeface="Times New Roman" panose="02020603050405020304" pitchFamily="18" charset="0"/>
              </a:rPr>
              <a:t>PyBullet</a:t>
            </a:r>
            <a:r>
              <a:rPr lang="es-ES" b="1" i="1" dirty="0">
                <a:solidFill>
                  <a:schemeClr val="bg2">
                    <a:lumMod val="10000"/>
                  </a:schemeClr>
                </a:solidFill>
                <a:latin typeface="Calibri" panose="020F0502020204030204" pitchFamily="34" charset="0"/>
                <a:cs typeface="Times New Roman" panose="02020603050405020304" pitchFamily="18" charset="0"/>
              </a:rPr>
              <a:t> y </a:t>
            </a:r>
            <a:r>
              <a:rPr lang="es-ES" b="1" i="1" dirty="0" err="1">
                <a:solidFill>
                  <a:schemeClr val="bg2">
                    <a:lumMod val="10000"/>
                  </a:schemeClr>
                </a:solidFill>
                <a:latin typeface="Calibri" panose="020F0502020204030204" pitchFamily="34" charset="0"/>
                <a:cs typeface="Times New Roman" panose="02020603050405020304" pitchFamily="18" charset="0"/>
              </a:rPr>
              <a:t>Gym</a:t>
            </a:r>
            <a:endParaRPr lang="es-ES" b="1" i="1" dirty="0">
              <a:solidFill>
                <a:schemeClr val="bg2">
                  <a:lumMod val="10000"/>
                </a:schemeClr>
              </a:solidFill>
              <a:latin typeface="Calibri" panose="020F0502020204030204" pitchFamily="34" charset="0"/>
              <a:cs typeface="Times New Roman" panose="02020603050405020304" pitchFamily="18" charset="0"/>
            </a:endParaRPr>
          </a:p>
          <a:p>
            <a:pPr marL="742950" indent="-285750" algn="just" fontAlgn="auto">
              <a:buFontTx/>
              <a:buChar char="-"/>
            </a:pPr>
            <a:r>
              <a:rPr lang="es-ES" sz="1600" b="1" i="1" dirty="0">
                <a:solidFill>
                  <a:schemeClr val="bg2">
                    <a:lumMod val="25000"/>
                  </a:schemeClr>
                </a:solidFill>
                <a:latin typeface="Calibri" panose="020F0502020204030204" pitchFamily="34" charset="0"/>
                <a:cs typeface="Times New Roman" panose="02020603050405020304" pitchFamily="18" charset="0"/>
              </a:rPr>
              <a:t>HumanoidBulletEnv-v0</a:t>
            </a:r>
            <a:r>
              <a:rPr lang="es-ES" sz="1600" i="1" dirty="0">
                <a:solidFill>
                  <a:schemeClr val="bg2">
                    <a:lumMod val="25000"/>
                  </a:schemeClr>
                </a:solidFill>
                <a:latin typeface="Calibri" panose="020F0502020204030204" pitchFamily="34" charset="0"/>
                <a:cs typeface="Times New Roman" panose="02020603050405020304" pitchFamily="18" charset="0"/>
              </a:rPr>
              <a:t> :Simulador físico 3D </a:t>
            </a:r>
          </a:p>
          <a:p>
            <a:pPr marL="742950" indent="-285750" algn="just" fontAlgn="auto">
              <a:buFontTx/>
              <a:buChar char="-"/>
            </a:pPr>
            <a:r>
              <a:rPr lang="es-ES" sz="1600" i="1" dirty="0">
                <a:solidFill>
                  <a:schemeClr val="bg2">
                    <a:lumMod val="25000"/>
                  </a:schemeClr>
                </a:solidFill>
                <a:latin typeface="Calibri" panose="020F0502020204030204" pitchFamily="34" charset="0"/>
                <a:cs typeface="Times New Roman" panose="02020603050405020304" pitchFamily="18" charset="0"/>
              </a:rPr>
              <a:t>Aprenda a caminar de manera eficiente y sin caerse.</a:t>
            </a:r>
            <a:r>
              <a:rPr lang="es-ES" i="1" dirty="0">
                <a:solidFill>
                  <a:schemeClr val="bg2">
                    <a:lumMod val="25000"/>
                  </a:schemeClr>
                </a:solidFill>
                <a:latin typeface="Calibri" panose="020F0502020204030204" pitchFamily="34" charset="0"/>
                <a:cs typeface="Times New Roman" panose="02020603050405020304" pitchFamily="18" charset="0"/>
              </a:rPr>
              <a:t>	 </a:t>
            </a:r>
          </a:p>
        </p:txBody>
      </p:sp>
      <p:sp>
        <p:nvSpPr>
          <p:cNvPr id="7" name="CuadroTexto 6">
            <a:extLst>
              <a:ext uri="{FF2B5EF4-FFF2-40B4-BE49-F238E27FC236}">
                <a16:creationId xmlns:a16="http://schemas.microsoft.com/office/drawing/2014/main" id="{BFE1EDBE-F831-FB34-E546-71080F97230B}"/>
              </a:ext>
            </a:extLst>
          </p:cNvPr>
          <p:cNvSpPr txBox="1"/>
          <p:nvPr/>
        </p:nvSpPr>
        <p:spPr>
          <a:xfrm>
            <a:off x="158135" y="5452612"/>
            <a:ext cx="4067264" cy="86177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742950" indent="-285750" algn="just" fontAlgn="auto">
              <a:buFont typeface="Wingdings" panose="05000000000000000000" pitchFamily="2" charset="2"/>
              <a:buChar char="q"/>
            </a:pPr>
            <a:r>
              <a:rPr lang="es-ES" b="1" dirty="0">
                <a:solidFill>
                  <a:schemeClr val="bg2">
                    <a:lumMod val="10000"/>
                  </a:schemeClr>
                </a:solidFill>
                <a:latin typeface="Calibri" panose="020F0502020204030204" pitchFamily="34" charset="0"/>
                <a:cs typeface="Times New Roman" panose="02020603050405020304" pitchFamily="18" charset="0"/>
              </a:rPr>
              <a:t>Acciones</a:t>
            </a:r>
          </a:p>
          <a:p>
            <a:pPr marL="742950" indent="-285750" algn="just" fontAlgn="auto">
              <a:buFontTx/>
              <a:buChar char="-"/>
            </a:pPr>
            <a:r>
              <a:rPr lang="es-ES" sz="1600" b="1" i="1" dirty="0">
                <a:solidFill>
                  <a:schemeClr val="bg2">
                    <a:lumMod val="25000"/>
                  </a:schemeClr>
                </a:solidFill>
                <a:latin typeface="Calibri" panose="020F0502020204030204" pitchFamily="34" charset="0"/>
                <a:cs typeface="Times New Roman" panose="02020603050405020304" pitchFamily="18" charset="0"/>
              </a:rPr>
              <a:t>Acciones continuas </a:t>
            </a:r>
            <a:r>
              <a:rPr lang="es-ES" sz="1600" i="1" dirty="0">
                <a:solidFill>
                  <a:schemeClr val="bg2">
                    <a:lumMod val="25000"/>
                  </a:schemeClr>
                </a:solidFill>
                <a:latin typeface="Calibri" panose="020F0502020204030204" pitchFamily="34" charset="0"/>
                <a:cs typeface="Times New Roman" panose="02020603050405020304" pitchFamily="18" charset="0"/>
              </a:rPr>
              <a:t>(fuerzas aplicadas a las articulaciones) </a:t>
            </a:r>
          </a:p>
        </p:txBody>
      </p:sp>
      <p:sp>
        <p:nvSpPr>
          <p:cNvPr id="8" name="CuadroTexto 7">
            <a:extLst>
              <a:ext uri="{FF2B5EF4-FFF2-40B4-BE49-F238E27FC236}">
                <a16:creationId xmlns:a16="http://schemas.microsoft.com/office/drawing/2014/main" id="{6B7CE8DF-54A3-041F-6FEA-EDC9898E361E}"/>
              </a:ext>
            </a:extLst>
          </p:cNvPr>
          <p:cNvSpPr txBox="1"/>
          <p:nvPr/>
        </p:nvSpPr>
        <p:spPr>
          <a:xfrm>
            <a:off x="179511" y="4394760"/>
            <a:ext cx="4067264" cy="86177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742950" indent="-285750" algn="just" fontAlgn="auto">
              <a:buFont typeface="Wingdings" panose="05000000000000000000" pitchFamily="2" charset="2"/>
              <a:buChar char="q"/>
            </a:pPr>
            <a:r>
              <a:rPr lang="es-ES" b="1" dirty="0">
                <a:solidFill>
                  <a:schemeClr val="bg2">
                    <a:lumMod val="10000"/>
                  </a:schemeClr>
                </a:solidFill>
                <a:latin typeface="Calibri" panose="020F0502020204030204" pitchFamily="34" charset="0"/>
                <a:cs typeface="Times New Roman" panose="02020603050405020304" pitchFamily="18" charset="0"/>
              </a:rPr>
              <a:t>Estado</a:t>
            </a:r>
          </a:p>
          <a:p>
            <a:pPr marL="742950" indent="-285750" algn="just" fontAlgn="auto">
              <a:buFontTx/>
              <a:buChar char="-"/>
            </a:pPr>
            <a:r>
              <a:rPr lang="es-ES" sz="1600" i="1" dirty="0">
                <a:solidFill>
                  <a:schemeClr val="bg2">
                    <a:lumMod val="25000"/>
                  </a:schemeClr>
                </a:solidFill>
                <a:latin typeface="Calibri" panose="020F0502020204030204" pitchFamily="34" charset="0"/>
                <a:cs typeface="Times New Roman" panose="02020603050405020304" pitchFamily="18" charset="0"/>
              </a:rPr>
              <a:t>Posición, velocidad y orientación del cuerpo del humanoide</a:t>
            </a:r>
          </a:p>
        </p:txBody>
      </p:sp>
      <p:sp>
        <p:nvSpPr>
          <p:cNvPr id="10" name="CuadroTexto 9">
            <a:extLst>
              <a:ext uri="{FF2B5EF4-FFF2-40B4-BE49-F238E27FC236}">
                <a16:creationId xmlns:a16="http://schemas.microsoft.com/office/drawing/2014/main" id="{A8CA4D8D-6064-DA1D-5E05-71778C8C0A5A}"/>
              </a:ext>
            </a:extLst>
          </p:cNvPr>
          <p:cNvSpPr txBox="1"/>
          <p:nvPr/>
        </p:nvSpPr>
        <p:spPr>
          <a:xfrm>
            <a:off x="4371109" y="5258108"/>
            <a:ext cx="4665387" cy="113877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742950" indent="-285750" algn="just" fontAlgn="auto">
              <a:buFont typeface="Wingdings" panose="05000000000000000000" pitchFamily="2" charset="2"/>
              <a:buChar char="q"/>
            </a:pPr>
            <a:r>
              <a:rPr lang="es-ES" b="1" dirty="0">
                <a:solidFill>
                  <a:schemeClr val="bg2">
                    <a:lumMod val="10000"/>
                  </a:schemeClr>
                </a:solidFill>
                <a:latin typeface="Calibri" panose="020F0502020204030204" pitchFamily="34" charset="0"/>
                <a:cs typeface="Times New Roman" panose="02020603050405020304" pitchFamily="18" charset="0"/>
              </a:rPr>
              <a:t>Recompensa: </a:t>
            </a:r>
            <a:r>
              <a:rPr lang="es-ES" b="1" i="1" dirty="0">
                <a:solidFill>
                  <a:schemeClr val="bg2">
                    <a:lumMod val="10000"/>
                  </a:schemeClr>
                </a:solidFill>
                <a:latin typeface="Calibri" panose="020F0502020204030204" pitchFamily="34" charset="0"/>
                <a:cs typeface="Times New Roman" panose="02020603050405020304" pitchFamily="18" charset="0"/>
              </a:rPr>
              <a:t> </a:t>
            </a:r>
          </a:p>
          <a:p>
            <a:pPr marL="742950" indent="-285750" algn="just" fontAlgn="auto">
              <a:buFontTx/>
              <a:buChar char="-"/>
            </a:pPr>
            <a:r>
              <a:rPr lang="es-ES" sz="1600" i="1" dirty="0">
                <a:solidFill>
                  <a:schemeClr val="bg2">
                    <a:lumMod val="25000"/>
                  </a:schemeClr>
                </a:solidFill>
                <a:latin typeface="Calibri" panose="020F0502020204030204" pitchFamily="34" charset="0"/>
                <a:cs typeface="Times New Roman" panose="02020603050405020304" pitchFamily="18" charset="0"/>
              </a:rPr>
              <a:t>Mantenerse  de pie</a:t>
            </a:r>
          </a:p>
          <a:p>
            <a:pPr marL="742950" indent="-285750" algn="just" fontAlgn="auto">
              <a:buFontTx/>
              <a:buChar char="-"/>
            </a:pPr>
            <a:r>
              <a:rPr lang="es-ES" sz="1600" i="1" dirty="0">
                <a:solidFill>
                  <a:schemeClr val="bg2">
                    <a:lumMod val="25000"/>
                  </a:schemeClr>
                </a:solidFill>
                <a:latin typeface="Calibri" panose="020F0502020204030204" pitchFamily="34" charset="0"/>
                <a:cs typeface="Times New Roman" panose="02020603050405020304" pitchFamily="18" charset="0"/>
              </a:rPr>
              <a:t>Progresión hacia delante</a:t>
            </a:r>
          </a:p>
          <a:p>
            <a:pPr marL="742950" indent="-285750" algn="just" fontAlgn="auto">
              <a:buFontTx/>
              <a:buChar char="-"/>
            </a:pPr>
            <a:r>
              <a:rPr lang="es-ES" sz="1600" i="1" dirty="0">
                <a:solidFill>
                  <a:schemeClr val="bg2">
                    <a:lumMod val="25000"/>
                  </a:schemeClr>
                </a:solidFill>
                <a:latin typeface="Calibri" panose="020F0502020204030204" pitchFamily="34" charset="0"/>
                <a:cs typeface="Times New Roman" panose="02020603050405020304" pitchFamily="18" charset="0"/>
              </a:rPr>
              <a:t>Eficiencia energética</a:t>
            </a:r>
            <a:r>
              <a:rPr lang="es-ES" i="1" dirty="0">
                <a:solidFill>
                  <a:schemeClr val="bg2">
                    <a:lumMod val="25000"/>
                  </a:schemeClr>
                </a:solidFill>
                <a:latin typeface="Calibri" panose="020F0502020204030204" pitchFamily="34" charset="0"/>
                <a:cs typeface="Times New Roman" panose="02020603050405020304" pitchFamily="18" charset="0"/>
              </a:rPr>
              <a:t>	 </a:t>
            </a:r>
          </a:p>
        </p:txBody>
      </p:sp>
      <p:grpSp>
        <p:nvGrpSpPr>
          <p:cNvPr id="21" name="Grupo 20">
            <a:extLst>
              <a:ext uri="{FF2B5EF4-FFF2-40B4-BE49-F238E27FC236}">
                <a16:creationId xmlns:a16="http://schemas.microsoft.com/office/drawing/2014/main" id="{C52B278C-5476-4A86-4D19-F1250B5072BD}"/>
              </a:ext>
            </a:extLst>
          </p:cNvPr>
          <p:cNvGrpSpPr/>
          <p:nvPr/>
        </p:nvGrpSpPr>
        <p:grpSpPr>
          <a:xfrm>
            <a:off x="179512" y="2068487"/>
            <a:ext cx="8942744" cy="2164207"/>
            <a:chOff x="179511" y="1905462"/>
            <a:chExt cx="8942744" cy="2164207"/>
          </a:xfrm>
        </p:grpSpPr>
        <p:sp>
          <p:nvSpPr>
            <p:cNvPr id="9" name="CuadroTexto 8">
              <a:extLst>
                <a:ext uri="{FF2B5EF4-FFF2-40B4-BE49-F238E27FC236}">
                  <a16:creationId xmlns:a16="http://schemas.microsoft.com/office/drawing/2014/main" id="{6AFC25FE-1A9A-E9EB-6DF0-C3B2FA3AF11B}"/>
                </a:ext>
              </a:extLst>
            </p:cNvPr>
            <p:cNvSpPr txBox="1"/>
            <p:nvPr/>
          </p:nvSpPr>
          <p:spPr>
            <a:xfrm>
              <a:off x="3297508" y="2067528"/>
              <a:ext cx="5824747" cy="1692771"/>
            </a:xfrm>
            <a:prstGeom prst="rect">
              <a:avLst/>
            </a:prstGeom>
            <a:solidFill>
              <a:schemeClr val="tx2">
                <a:lumMod val="20000"/>
                <a:lumOff val="80000"/>
              </a:schemeClr>
            </a:solidFill>
          </p:spPr>
          <p:txBody>
            <a:bodyPr wrap="square">
              <a:spAutoFit/>
            </a:bodyPr>
            <a:lstStyle/>
            <a:p>
              <a:pPr marL="457200" algn="ctr" fontAlgn="auto"/>
              <a:r>
                <a:rPr lang="es-ES" b="1" dirty="0">
                  <a:solidFill>
                    <a:schemeClr val="bg2">
                      <a:lumMod val="10000"/>
                    </a:schemeClr>
                  </a:solidFill>
                  <a:latin typeface="Calibri" panose="020F0502020204030204" pitchFamily="34" charset="0"/>
                  <a:cs typeface="Times New Roman" panose="02020603050405020304" pitchFamily="18" charset="0"/>
                </a:rPr>
                <a:t>Diferencias Temporales (TD) </a:t>
              </a:r>
            </a:p>
            <a:p>
              <a:pPr marL="457200" algn="ctr" fontAlgn="auto"/>
              <a:r>
                <a:rPr lang="es-ES" b="1" dirty="0">
                  <a:solidFill>
                    <a:schemeClr val="bg2">
                      <a:lumMod val="10000"/>
                    </a:schemeClr>
                  </a:solidFill>
                  <a:latin typeface="Calibri" panose="020F0502020204030204" pitchFamily="34" charset="0"/>
                  <a:cs typeface="Times New Roman" panose="02020603050405020304" pitchFamily="18" charset="0"/>
                </a:rPr>
                <a:t>Vs Programación dinámica (PD):</a:t>
              </a:r>
            </a:p>
            <a:p>
              <a:pPr marL="914400" lvl="1" algn="ctr" fontAlgn="auto"/>
              <a:r>
                <a:rPr lang="es-ES" i="1" dirty="0">
                  <a:solidFill>
                    <a:schemeClr val="bg2">
                      <a:lumMod val="25000"/>
                    </a:schemeClr>
                  </a:solidFill>
                  <a:latin typeface="Calibri" panose="020F0502020204030204" pitchFamily="34" charset="0"/>
                  <a:cs typeface="Times New Roman" panose="02020603050405020304" pitchFamily="18" charset="0"/>
                </a:rPr>
                <a:t>Actualización valores Q </a:t>
              </a:r>
            </a:p>
            <a:p>
              <a:pPr marL="914400" lvl="1" algn="ctr" fontAlgn="auto"/>
              <a:r>
                <a:rPr lang="es-ES" i="1" dirty="0">
                  <a:solidFill>
                    <a:schemeClr val="bg2">
                      <a:lumMod val="25000"/>
                    </a:schemeClr>
                  </a:solidFill>
                  <a:latin typeface="Calibri" panose="020F0502020204030204" pitchFamily="34" charset="0"/>
                  <a:cs typeface="Times New Roman" panose="02020603050405020304" pitchFamily="18" charset="0"/>
                </a:rPr>
                <a:t>Optimización Política (∏)</a:t>
              </a:r>
            </a:p>
            <a:p>
              <a:pPr marL="914400" lvl="1" algn="ctr" fontAlgn="auto"/>
              <a:r>
                <a:rPr lang="es-ES" i="1" dirty="0">
                  <a:solidFill>
                    <a:schemeClr val="bg2">
                      <a:lumMod val="25000"/>
                    </a:schemeClr>
                  </a:solidFill>
                  <a:latin typeface="Calibri" panose="020F0502020204030204" pitchFamily="34" charset="0"/>
                  <a:cs typeface="Times New Roman" panose="02020603050405020304" pitchFamily="18" charset="0"/>
                </a:rPr>
                <a:t>No requiere modelo completo del entorno</a:t>
              </a:r>
              <a:endParaRPr lang="es-ES" sz="1400" b="1" i="1" dirty="0">
                <a:solidFill>
                  <a:schemeClr val="bg2">
                    <a:lumMod val="2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914400" lvl="1" algn="ctr" fontAlgn="auto"/>
              <a:endParaRPr lang="es-ES" sz="1400" b="1" i="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0" name="Imagen 19">
              <a:extLst>
                <a:ext uri="{FF2B5EF4-FFF2-40B4-BE49-F238E27FC236}">
                  <a16:creationId xmlns:a16="http://schemas.microsoft.com/office/drawing/2014/main" id="{20B6D281-4DBA-F254-C941-92B1D1D300A7}"/>
                </a:ext>
              </a:extLst>
            </p:cNvPr>
            <p:cNvPicPr>
              <a:picLocks noChangeAspect="1"/>
            </p:cNvPicPr>
            <p:nvPr/>
          </p:nvPicPr>
          <p:blipFill>
            <a:blip r:embed="rId10"/>
            <a:stretch>
              <a:fillRect/>
            </a:stretch>
          </p:blipFill>
          <p:spPr>
            <a:xfrm>
              <a:off x="179511" y="1905462"/>
              <a:ext cx="4072749" cy="2164207"/>
            </a:xfrm>
            <a:prstGeom prst="rect">
              <a:avLst/>
            </a:prstGeom>
          </p:spPr>
        </p:pic>
      </p:grpSp>
    </p:spTree>
    <p:extLst>
      <p:ext uri="{BB962C8B-B14F-4D97-AF65-F5344CB8AC3E}">
        <p14:creationId xmlns:p14="http://schemas.microsoft.com/office/powerpoint/2010/main" val="2138433672"/>
      </p:ext>
    </p:extLst>
  </p:cSld>
  <p:clrMapOvr>
    <a:masterClrMapping/>
  </p:clrMapOvr>
  <mc:AlternateContent xmlns:mc="http://schemas.openxmlformats.org/markup-compatibility/2006">
    <mc:Choice xmlns:p14="http://schemas.microsoft.com/office/powerpoint/2010/main" Requires="p14">
      <p:transition p14:dur="10" advTm="91057"/>
    </mc:Choice>
    <mc:Fallback>
      <p:transition advTm="910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Aprendizaje Profundo (GCD) 2023/24</a:t>
            </a:r>
          </a:p>
          <a:p>
            <a:r>
              <a:rPr lang="es-ES" altLang="es-ES" dirty="0"/>
              <a:t>Escuela Técnica Superior de Ingeniería. Universidad de Valencia</a:t>
            </a:r>
            <a:r>
              <a:rPr lang="en-US" altLang="es-ES" dirty="0"/>
              <a:t>.</a:t>
            </a:r>
          </a:p>
        </p:txBody>
      </p:sp>
      <p:sp>
        <p:nvSpPr>
          <p:cNvPr id="13" name="CuadroTexto 12">
            <a:extLst>
              <a:ext uri="{FF2B5EF4-FFF2-40B4-BE49-F238E27FC236}">
                <a16:creationId xmlns:a16="http://schemas.microsoft.com/office/drawing/2014/main" id="{BA6B15AB-7E5A-AED9-7009-4F8E602E873A}"/>
              </a:ext>
            </a:extLst>
          </p:cNvPr>
          <p:cNvSpPr txBox="1"/>
          <p:nvPr/>
        </p:nvSpPr>
        <p:spPr>
          <a:xfrm>
            <a:off x="3906412" y="6566247"/>
            <a:ext cx="637974" cy="2154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ctr" eaLnBrk="0" hangingPunct="0">
              <a:defRPr sz="36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vl2pPr eaLnBrk="0" hangingPunct="0">
              <a:defRPr sz="4000">
                <a:solidFill>
                  <a:schemeClr val="tx2"/>
                </a:solidFill>
                <a:latin typeface="Trebuchet MS" pitchFamily="34" charset="0"/>
              </a:defRPr>
            </a:lvl2pPr>
            <a:lvl3pPr eaLnBrk="0" hangingPunct="0">
              <a:defRPr sz="4000">
                <a:solidFill>
                  <a:schemeClr val="tx2"/>
                </a:solidFill>
                <a:latin typeface="Trebuchet MS" pitchFamily="34" charset="0"/>
              </a:defRPr>
            </a:lvl3pPr>
            <a:lvl4pPr eaLnBrk="0" hangingPunct="0">
              <a:defRPr sz="4000">
                <a:solidFill>
                  <a:schemeClr val="tx2"/>
                </a:solidFill>
                <a:latin typeface="Trebuchet MS" pitchFamily="34" charset="0"/>
              </a:defRPr>
            </a:lvl4pPr>
            <a:lvl5pPr eaLnBrk="0" hangingPunct="0">
              <a:defRPr sz="4000">
                <a:solidFill>
                  <a:schemeClr val="tx2"/>
                </a:solidFill>
                <a:latin typeface="Trebuchet MS" pitchFamily="34" charset="0"/>
              </a:defRPr>
            </a:lvl5pPr>
            <a:lvl6pPr marL="457200" fontAlgn="base">
              <a:spcBef>
                <a:spcPct val="0"/>
              </a:spcBef>
              <a:spcAft>
                <a:spcPct val="0"/>
              </a:spcAft>
              <a:defRPr sz="4000">
                <a:solidFill>
                  <a:schemeClr val="tx2"/>
                </a:solidFill>
                <a:latin typeface="Trebuchet MS" pitchFamily="34" charset="0"/>
              </a:defRPr>
            </a:lvl6pPr>
            <a:lvl7pPr marL="914400" fontAlgn="base">
              <a:spcBef>
                <a:spcPct val="0"/>
              </a:spcBef>
              <a:spcAft>
                <a:spcPct val="0"/>
              </a:spcAft>
              <a:defRPr sz="4000">
                <a:solidFill>
                  <a:schemeClr val="tx2"/>
                </a:solidFill>
                <a:latin typeface="Trebuchet MS" pitchFamily="34" charset="0"/>
              </a:defRPr>
            </a:lvl7pPr>
            <a:lvl8pPr marL="1371600" fontAlgn="base">
              <a:spcBef>
                <a:spcPct val="0"/>
              </a:spcBef>
              <a:spcAft>
                <a:spcPct val="0"/>
              </a:spcAft>
              <a:defRPr sz="4000">
                <a:solidFill>
                  <a:schemeClr val="tx2"/>
                </a:solidFill>
                <a:latin typeface="Trebuchet MS" pitchFamily="34" charset="0"/>
              </a:defRPr>
            </a:lvl8pPr>
            <a:lvl9pPr marL="1828800" fontAlgn="base">
              <a:spcBef>
                <a:spcPct val="0"/>
              </a:spcBef>
              <a:spcAft>
                <a:spcPct val="0"/>
              </a:spcAft>
              <a:defRPr sz="4000">
                <a:solidFill>
                  <a:schemeClr val="tx2"/>
                </a:solidFill>
                <a:latin typeface="Trebuchet MS" pitchFamily="34" charset="0"/>
              </a:defRPr>
            </a:lvl9pPr>
          </a:lstStyle>
          <a:p>
            <a:r>
              <a:rPr lang="en-US" altLang="es-ES" sz="800" dirty="0">
                <a:solidFill>
                  <a:schemeClr val="tx1"/>
                </a:solidFill>
              </a:rPr>
              <a:t>-3/10- </a:t>
            </a:r>
            <a:endParaRPr lang="es-ES" sz="800" dirty="0">
              <a:solidFill>
                <a:schemeClr val="tx1"/>
              </a:solidFill>
            </a:endParaRPr>
          </a:p>
        </p:txBody>
      </p:sp>
      <p:sp>
        <p:nvSpPr>
          <p:cNvPr id="3" name="CuadroTexto 2">
            <a:extLst>
              <a:ext uri="{FF2B5EF4-FFF2-40B4-BE49-F238E27FC236}">
                <a16:creationId xmlns:a16="http://schemas.microsoft.com/office/drawing/2014/main" id="{C9350013-50F3-1B13-F620-51C49761E2E2}"/>
              </a:ext>
            </a:extLst>
          </p:cNvPr>
          <p:cNvSpPr txBox="1"/>
          <p:nvPr/>
        </p:nvSpPr>
        <p:spPr>
          <a:xfrm>
            <a:off x="1800200" y="1196752"/>
            <a:ext cx="7236296" cy="83099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s-E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Deep Q-</a:t>
            </a:r>
            <a:r>
              <a:rPr lang="es-ES" sz="2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learning</a:t>
            </a:r>
            <a:r>
              <a:rPr lang="es-E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no es aplicable en el caso de acciones continúas</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p>
        </p:txBody>
      </p:sp>
      <p:sp>
        <p:nvSpPr>
          <p:cNvPr id="14" name="9 Rectángulo">
            <a:extLst>
              <a:ext uri="{FF2B5EF4-FFF2-40B4-BE49-F238E27FC236}">
                <a16:creationId xmlns:a16="http://schemas.microsoft.com/office/drawing/2014/main" id="{32BD2492-4C33-123C-378B-6B7CBE00F63B}"/>
              </a:ext>
            </a:extLst>
          </p:cNvPr>
          <p:cNvSpPr/>
          <p:nvPr/>
        </p:nvSpPr>
        <p:spPr>
          <a:xfrm>
            <a:off x="1907704" y="620688"/>
            <a:ext cx="7236296" cy="64633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i="1" dirty="0">
                <a:solidFill>
                  <a:schemeClr val="bg2">
                    <a:lumMod val="10000"/>
                  </a:schemeClr>
                </a:solidFill>
                <a:latin typeface="+mn-lt"/>
                <a:cs typeface="Times New Roman" panose="02020603050405020304" pitchFamily="18" charset="0"/>
              </a:rPr>
              <a:t>Introducción:</a:t>
            </a:r>
            <a:r>
              <a:rPr lang="es-ES" sz="3600" b="1" i="1" dirty="0">
                <a:solidFill>
                  <a:schemeClr val="bg2">
                    <a:lumMod val="25000"/>
                  </a:schemeClr>
                </a:solidFill>
                <a:latin typeface="+mn-lt"/>
                <a:cs typeface="Times New Roman" panose="02020603050405020304" pitchFamily="18" charset="0"/>
              </a:rPr>
              <a:t> RL- </a:t>
            </a:r>
            <a:r>
              <a:rPr lang="es-ES" sz="3600" b="1" i="1" dirty="0">
                <a:solidFill>
                  <a:schemeClr val="bg2">
                    <a:lumMod val="50000"/>
                  </a:schemeClr>
                </a:solidFill>
                <a:latin typeface="+mn-lt"/>
                <a:cs typeface="Times New Roman" panose="02020603050405020304" pitchFamily="18" charset="0"/>
              </a:rPr>
              <a:t>GYM</a:t>
            </a:r>
            <a:endParaRPr lang="es-ES" sz="3600" b="1" i="1" cap="all" dirty="0">
              <a:ln w="0"/>
              <a:solidFill>
                <a:schemeClr val="bg2">
                  <a:lumMod val="50000"/>
                </a:schemeClr>
              </a:solidFill>
              <a:effectLst>
                <a:reflection blurRad="12700" stA="50000" endPos="50000" dist="5000" dir="5400000" sy="-100000" rotWithShape="0"/>
              </a:effectLst>
              <a:latin typeface="Cambria" pitchFamily="18" charset="0"/>
            </a:endParaRPr>
          </a:p>
        </p:txBody>
      </p:sp>
      <p:grpSp>
        <p:nvGrpSpPr>
          <p:cNvPr id="15" name="Grupo 14">
            <a:extLst>
              <a:ext uri="{FF2B5EF4-FFF2-40B4-BE49-F238E27FC236}">
                <a16:creationId xmlns:a16="http://schemas.microsoft.com/office/drawing/2014/main" id="{BFAFDEA5-7256-B4E0-9A96-B37BD5AC7786}"/>
              </a:ext>
            </a:extLst>
          </p:cNvPr>
          <p:cNvGrpSpPr/>
          <p:nvPr/>
        </p:nvGrpSpPr>
        <p:grpSpPr>
          <a:xfrm>
            <a:off x="72008" y="403913"/>
            <a:ext cx="2267744" cy="1440911"/>
            <a:chOff x="72008" y="194157"/>
            <a:chExt cx="2267744" cy="1440911"/>
          </a:xfrm>
        </p:grpSpPr>
        <p:grpSp>
          <p:nvGrpSpPr>
            <p:cNvPr id="16" name="Grupo 15">
              <a:extLst>
                <a:ext uri="{FF2B5EF4-FFF2-40B4-BE49-F238E27FC236}">
                  <a16:creationId xmlns:a16="http://schemas.microsoft.com/office/drawing/2014/main" id="{ADC3E386-3E45-58EC-F306-362CA5FE79E8}"/>
                </a:ext>
              </a:extLst>
            </p:cNvPr>
            <p:cNvGrpSpPr/>
            <p:nvPr/>
          </p:nvGrpSpPr>
          <p:grpSpPr>
            <a:xfrm>
              <a:off x="72008" y="362414"/>
              <a:ext cx="2267744" cy="1272654"/>
              <a:chOff x="-21710" y="110709"/>
              <a:chExt cx="2267744" cy="1272654"/>
            </a:xfrm>
          </p:grpSpPr>
          <p:graphicFrame>
            <p:nvGraphicFramePr>
              <p:cNvPr id="18" name="Diagrama 17">
                <a:extLst>
                  <a:ext uri="{FF2B5EF4-FFF2-40B4-BE49-F238E27FC236}">
                    <a16:creationId xmlns:a16="http://schemas.microsoft.com/office/drawing/2014/main" id="{8E6B8593-1C2F-238E-9DCB-699266D6DC7D}"/>
                  </a:ext>
                </a:extLst>
              </p:cNvPr>
              <p:cNvGraphicFramePr/>
              <p:nvPr/>
            </p:nvGraphicFramePr>
            <p:xfrm>
              <a:off x="-21710" y="110709"/>
              <a:ext cx="2267744" cy="1272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Imagen 18">
                <a:extLst>
                  <a:ext uri="{FF2B5EF4-FFF2-40B4-BE49-F238E27FC236}">
                    <a16:creationId xmlns:a16="http://schemas.microsoft.com/office/drawing/2014/main" id="{7AFDB9CA-87F7-914C-2095-1138AC5790DF}"/>
                  </a:ext>
                </a:extLst>
              </p:cNvPr>
              <p:cNvPicPr>
                <a:picLocks noChangeAspect="1"/>
              </p:cNvPicPr>
              <p:nvPr/>
            </p:nvPicPr>
            <p:blipFill>
              <a:blip r:embed="rId9"/>
              <a:stretch>
                <a:fillRect/>
              </a:stretch>
            </p:blipFill>
            <p:spPr>
              <a:xfrm>
                <a:off x="51934" y="115612"/>
                <a:ext cx="1063681" cy="1063681"/>
              </a:xfrm>
              <a:prstGeom prst="ellips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pic>
        </p:grpSp>
        <p:sp>
          <p:nvSpPr>
            <p:cNvPr id="17" name="CuadroTexto 16">
              <a:extLst>
                <a:ext uri="{FF2B5EF4-FFF2-40B4-BE49-F238E27FC236}">
                  <a16:creationId xmlns:a16="http://schemas.microsoft.com/office/drawing/2014/main" id="{F0A0DD36-191C-8104-1716-EA22415EC92C}"/>
                </a:ext>
              </a:extLst>
            </p:cNvPr>
            <p:cNvSpPr txBox="1"/>
            <p:nvPr/>
          </p:nvSpPr>
          <p:spPr>
            <a:xfrm>
              <a:off x="1259632" y="194157"/>
              <a:ext cx="372218" cy="138499"/>
            </a:xfrm>
            <a:prstGeom prst="rect">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txBody>
            <a:bodyPr spcFirstLastPara="0" vert="horz" wrap="square" lIns="70739" tIns="11430" rIns="11430" bIns="11430" numCol="1" spcCol="1270" anchor="ctr" anchorCtr="0">
              <a:noAutofit/>
            </a:bodyPr>
            <a:lstStyle>
              <a:lvl1pPr>
                <a:defRPr sz="300"/>
              </a:lvl1pPr>
            </a:lstStyle>
            <a:p>
              <a:r>
                <a:rPr lang="es-ES" dirty="0"/>
                <a:t>Resultados</a:t>
              </a:r>
            </a:p>
          </p:txBody>
        </p:sp>
      </p:grpSp>
      <p:pic>
        <p:nvPicPr>
          <p:cNvPr id="1030" name="Picture 6" descr="Electronics | Free Full-Text | The Control Method of Twin Delayed ...">
            <a:extLst>
              <a:ext uri="{FF2B5EF4-FFF2-40B4-BE49-F238E27FC236}">
                <a16:creationId xmlns:a16="http://schemas.microsoft.com/office/drawing/2014/main" id="{B3D55FD5-E1D3-5ECC-9631-28C20D6EF21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2399" y="2673959"/>
            <a:ext cx="3175601" cy="201452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AA5742B1-04B1-C9ED-A8A6-66169110B322}"/>
              </a:ext>
            </a:extLst>
          </p:cNvPr>
          <p:cNvPicPr>
            <a:picLocks noChangeAspect="1"/>
          </p:cNvPicPr>
          <p:nvPr/>
        </p:nvPicPr>
        <p:blipFill>
          <a:blip r:embed="rId11"/>
          <a:stretch>
            <a:fillRect/>
          </a:stretch>
        </p:blipFill>
        <p:spPr>
          <a:xfrm>
            <a:off x="145652" y="5241631"/>
            <a:ext cx="3971731" cy="748420"/>
          </a:xfrm>
          <a:prstGeom prst="rect">
            <a:avLst/>
          </a:prstGeom>
        </p:spPr>
      </p:pic>
      <p:sp>
        <p:nvSpPr>
          <p:cNvPr id="23" name="CuadroTexto 22">
            <a:extLst>
              <a:ext uri="{FF2B5EF4-FFF2-40B4-BE49-F238E27FC236}">
                <a16:creationId xmlns:a16="http://schemas.microsoft.com/office/drawing/2014/main" id="{D347D37E-672D-EFFA-F20E-33C0AEA43E14}"/>
              </a:ext>
            </a:extLst>
          </p:cNvPr>
          <p:cNvSpPr txBox="1"/>
          <p:nvPr/>
        </p:nvSpPr>
        <p:spPr>
          <a:xfrm>
            <a:off x="212399" y="4877485"/>
            <a:ext cx="1461999" cy="24622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algn="just" fontAlgn="auto"/>
            <a:r>
              <a:rPr lang="es-ES" sz="1000" b="1" dirty="0" err="1">
                <a:solidFill>
                  <a:schemeClr val="bg2">
                    <a:lumMod val="10000"/>
                  </a:schemeClr>
                </a:solidFill>
                <a:latin typeface="Calibri" panose="020F0502020204030204" pitchFamily="34" charset="0"/>
                <a:cs typeface="Times New Roman" panose="02020603050405020304" pitchFamily="18" charset="0"/>
              </a:rPr>
              <a:t>ReplayBuffer</a:t>
            </a:r>
            <a:endParaRPr lang="es-ES" sz="1000" i="1" dirty="0">
              <a:solidFill>
                <a:schemeClr val="bg2">
                  <a:lumMod val="25000"/>
                </a:schemeClr>
              </a:solidFill>
              <a:latin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264C1349-5362-6C82-AEC0-26AA94ED6E27}"/>
              </a:ext>
            </a:extLst>
          </p:cNvPr>
          <p:cNvSpPr txBox="1"/>
          <p:nvPr/>
        </p:nvSpPr>
        <p:spPr>
          <a:xfrm>
            <a:off x="179512" y="2204864"/>
            <a:ext cx="1461999" cy="24622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457200" algn="just" fontAlgn="auto"/>
            <a:r>
              <a:rPr lang="es-ES" sz="1000" b="1" dirty="0">
                <a:solidFill>
                  <a:schemeClr val="bg2">
                    <a:lumMod val="10000"/>
                  </a:schemeClr>
                </a:solidFill>
                <a:latin typeface="Calibri" panose="020F0502020204030204" pitchFamily="34" charset="0"/>
                <a:cs typeface="Times New Roman" panose="02020603050405020304" pitchFamily="18" charset="0"/>
              </a:rPr>
              <a:t>DDPG TD3</a:t>
            </a:r>
            <a:endParaRPr lang="es-ES" sz="1000" i="1" dirty="0">
              <a:solidFill>
                <a:schemeClr val="bg2">
                  <a:lumMod val="25000"/>
                </a:schemeClr>
              </a:solidFill>
              <a:latin typeface="Calibri" panose="020F0502020204030204" pitchFamily="34" charset="0"/>
              <a:cs typeface="Times New Roman" panose="02020603050405020304" pitchFamily="18" charset="0"/>
            </a:endParaRPr>
          </a:p>
        </p:txBody>
      </p:sp>
      <p:sp>
        <p:nvSpPr>
          <p:cNvPr id="24" name="CuadroTexto 23">
            <a:extLst>
              <a:ext uri="{FF2B5EF4-FFF2-40B4-BE49-F238E27FC236}">
                <a16:creationId xmlns:a16="http://schemas.microsoft.com/office/drawing/2014/main" id="{6468572D-A470-2707-3754-72D9B1625110}"/>
              </a:ext>
            </a:extLst>
          </p:cNvPr>
          <p:cNvSpPr txBox="1"/>
          <p:nvPr/>
        </p:nvSpPr>
        <p:spPr>
          <a:xfrm>
            <a:off x="3995936" y="2372687"/>
            <a:ext cx="5130084"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742950" indent="-285750" algn="just" fontAlgn="auto">
              <a:buFont typeface="Wingdings" panose="05000000000000000000" pitchFamily="2" charset="2"/>
              <a:buChar char="q"/>
            </a:pPr>
            <a:r>
              <a:rPr lang="es-ES" b="1" dirty="0">
                <a:solidFill>
                  <a:schemeClr val="bg2">
                    <a:lumMod val="10000"/>
                  </a:schemeClr>
                </a:solidFill>
                <a:latin typeface="Calibri" panose="020F0502020204030204" pitchFamily="34" charset="0"/>
                <a:cs typeface="Times New Roman" panose="02020603050405020304" pitchFamily="18" charset="0"/>
              </a:rPr>
              <a:t>Actor Target + Actor </a:t>
            </a:r>
            <a:r>
              <a:rPr lang="es-ES" b="1" dirty="0" err="1">
                <a:solidFill>
                  <a:schemeClr val="bg2">
                    <a:lumMod val="10000"/>
                  </a:schemeClr>
                </a:solidFill>
                <a:latin typeface="Calibri" panose="020F0502020204030204" pitchFamily="34" charset="0"/>
                <a:cs typeface="Times New Roman" panose="02020603050405020304" pitchFamily="18" charset="0"/>
              </a:rPr>
              <a:t>Modl</a:t>
            </a:r>
            <a:r>
              <a:rPr lang="es-ES" b="1" dirty="0">
                <a:solidFill>
                  <a:schemeClr val="bg2">
                    <a:lumMod val="10000"/>
                  </a:schemeClr>
                </a:solidFill>
                <a:latin typeface="Calibri" panose="020F0502020204030204" pitchFamily="34" charset="0"/>
                <a:cs typeface="Times New Roman" panose="02020603050405020304" pitchFamily="18" charset="0"/>
              </a:rPr>
              <a:t>:</a:t>
            </a:r>
          </a:p>
          <a:p>
            <a:pPr marL="1200150" lvl="1" indent="-285750" algn="just" fontAlgn="auto">
              <a:buFont typeface="Wingdings" panose="05000000000000000000" pitchFamily="2" charset="2"/>
              <a:buChar char="ü"/>
            </a:pPr>
            <a:r>
              <a:rPr lang="es-ES" b="1" dirty="0">
                <a:solidFill>
                  <a:schemeClr val="bg2">
                    <a:lumMod val="10000"/>
                  </a:schemeClr>
                </a:solidFill>
                <a:latin typeface="Calibri" panose="020F0502020204030204" pitchFamily="34" charset="0"/>
                <a:cs typeface="Times New Roman" panose="02020603050405020304" pitchFamily="18" charset="0"/>
              </a:rPr>
              <a:t>2 Capas ocultas + 2 </a:t>
            </a:r>
            <a:r>
              <a:rPr lang="es-ES" b="1" dirty="0" err="1">
                <a:solidFill>
                  <a:schemeClr val="bg2">
                    <a:lumMod val="10000"/>
                  </a:schemeClr>
                </a:solidFill>
                <a:latin typeface="Calibri" panose="020F0502020204030204" pitchFamily="34" charset="0"/>
                <a:cs typeface="Times New Roman" panose="02020603050405020304" pitchFamily="18" charset="0"/>
              </a:rPr>
              <a:t>Relu</a:t>
            </a:r>
            <a:r>
              <a:rPr lang="es-ES" b="1" dirty="0">
                <a:solidFill>
                  <a:schemeClr val="bg2">
                    <a:lumMod val="10000"/>
                  </a:schemeClr>
                </a:solidFill>
                <a:latin typeface="Calibri" panose="020F0502020204030204" pitchFamily="34" charset="0"/>
                <a:cs typeface="Times New Roman" panose="02020603050405020304" pitchFamily="18" charset="0"/>
              </a:rPr>
              <a:t> +</a:t>
            </a:r>
            <a:r>
              <a:rPr lang="es-ES" b="1" dirty="0" err="1">
                <a:solidFill>
                  <a:schemeClr val="bg2">
                    <a:lumMod val="10000"/>
                  </a:schemeClr>
                </a:solidFill>
                <a:latin typeface="Calibri" panose="020F0502020204030204" pitchFamily="34" charset="0"/>
                <a:cs typeface="Times New Roman" panose="02020603050405020304" pitchFamily="18" charset="0"/>
              </a:rPr>
              <a:t>Tanh</a:t>
            </a:r>
            <a:endParaRPr lang="es-ES" b="1" dirty="0">
              <a:solidFill>
                <a:schemeClr val="bg2">
                  <a:lumMod val="10000"/>
                </a:schemeClr>
              </a:solidFill>
              <a:latin typeface="Calibri" panose="020F0502020204030204" pitchFamily="34" charset="0"/>
              <a:cs typeface="Times New Roman" panose="02020603050405020304" pitchFamily="18" charset="0"/>
            </a:endParaRPr>
          </a:p>
          <a:p>
            <a:pPr marL="742950" indent="-285750" algn="just" fontAlgn="auto">
              <a:buFont typeface="Wingdings" panose="05000000000000000000" pitchFamily="2" charset="2"/>
              <a:buChar char="q"/>
            </a:pPr>
            <a:r>
              <a:rPr lang="es-ES" b="1" dirty="0">
                <a:solidFill>
                  <a:schemeClr val="bg2">
                    <a:lumMod val="10000"/>
                  </a:schemeClr>
                </a:solidFill>
                <a:latin typeface="Calibri" panose="020F0502020204030204" pitchFamily="34" charset="0"/>
                <a:cs typeface="Times New Roman" panose="02020603050405020304" pitchFamily="18" charset="0"/>
              </a:rPr>
              <a:t>2 </a:t>
            </a:r>
            <a:r>
              <a:rPr lang="es-ES" b="1" dirty="0" err="1">
                <a:solidFill>
                  <a:schemeClr val="bg2">
                    <a:lumMod val="10000"/>
                  </a:schemeClr>
                </a:solidFill>
                <a:latin typeface="Calibri" panose="020F0502020204030204" pitchFamily="34" charset="0"/>
                <a:cs typeface="Times New Roman" panose="02020603050405020304" pitchFamily="18" charset="0"/>
              </a:rPr>
              <a:t>Critic</a:t>
            </a:r>
            <a:r>
              <a:rPr lang="es-ES" b="1" dirty="0">
                <a:solidFill>
                  <a:schemeClr val="bg2">
                    <a:lumMod val="10000"/>
                  </a:schemeClr>
                </a:solidFill>
                <a:latin typeface="Calibri" panose="020F0502020204030204" pitchFamily="34" charset="0"/>
                <a:cs typeface="Times New Roman" panose="02020603050405020304" pitchFamily="18" charset="0"/>
              </a:rPr>
              <a:t> Target + 2 </a:t>
            </a:r>
            <a:r>
              <a:rPr lang="es-ES" b="1" dirty="0" err="1">
                <a:solidFill>
                  <a:schemeClr val="bg2">
                    <a:lumMod val="10000"/>
                  </a:schemeClr>
                </a:solidFill>
                <a:latin typeface="Calibri" panose="020F0502020204030204" pitchFamily="34" charset="0"/>
                <a:cs typeface="Times New Roman" panose="02020603050405020304" pitchFamily="18" charset="0"/>
              </a:rPr>
              <a:t>Critic</a:t>
            </a:r>
            <a:r>
              <a:rPr lang="es-ES" b="1" dirty="0">
                <a:solidFill>
                  <a:schemeClr val="bg2">
                    <a:lumMod val="10000"/>
                  </a:schemeClr>
                </a:solidFill>
                <a:latin typeface="Calibri" panose="020F0502020204030204" pitchFamily="34" charset="0"/>
                <a:cs typeface="Times New Roman" panose="02020603050405020304" pitchFamily="18" charset="0"/>
              </a:rPr>
              <a:t> </a:t>
            </a:r>
            <a:r>
              <a:rPr lang="es-ES" b="1" dirty="0" err="1">
                <a:solidFill>
                  <a:schemeClr val="bg2">
                    <a:lumMod val="10000"/>
                  </a:schemeClr>
                </a:solidFill>
                <a:latin typeface="Calibri" panose="020F0502020204030204" pitchFamily="34" charset="0"/>
                <a:cs typeface="Times New Roman" panose="02020603050405020304" pitchFamily="18" charset="0"/>
              </a:rPr>
              <a:t>Model</a:t>
            </a:r>
            <a:r>
              <a:rPr lang="es-ES" b="1" dirty="0">
                <a:solidFill>
                  <a:schemeClr val="bg2">
                    <a:lumMod val="10000"/>
                  </a:schemeClr>
                </a:solidFill>
                <a:latin typeface="Calibri" panose="020F0502020204030204" pitchFamily="34" charset="0"/>
                <a:cs typeface="Times New Roman" panose="02020603050405020304" pitchFamily="18" charset="0"/>
              </a:rPr>
              <a:t>:</a:t>
            </a:r>
          </a:p>
          <a:p>
            <a:pPr marL="1200150" lvl="1" indent="-285750" algn="just" fontAlgn="auto">
              <a:buFont typeface="Wingdings" panose="05000000000000000000" pitchFamily="2" charset="2"/>
              <a:buChar char="q"/>
            </a:pPr>
            <a:r>
              <a:rPr lang="es-ES" b="1" dirty="0">
                <a:solidFill>
                  <a:schemeClr val="bg2">
                    <a:lumMod val="10000"/>
                  </a:schemeClr>
                </a:solidFill>
                <a:latin typeface="Calibri" panose="020F0502020204030204" pitchFamily="34" charset="0"/>
                <a:cs typeface="Times New Roman" panose="02020603050405020304" pitchFamily="18" charset="0"/>
              </a:rPr>
              <a:t>2 Capas Ocultas + 1 </a:t>
            </a:r>
            <a:r>
              <a:rPr lang="es-ES" b="1" dirty="0" err="1">
                <a:solidFill>
                  <a:schemeClr val="bg2">
                    <a:lumMod val="10000"/>
                  </a:schemeClr>
                </a:solidFill>
                <a:latin typeface="Calibri" panose="020F0502020204030204" pitchFamily="34" charset="0"/>
                <a:cs typeface="Times New Roman" panose="02020603050405020304" pitchFamily="18" charset="0"/>
              </a:rPr>
              <a:t>Relu</a:t>
            </a:r>
            <a:endParaRPr lang="es-ES" b="1" dirty="0">
              <a:solidFill>
                <a:schemeClr val="bg2">
                  <a:lumMod val="10000"/>
                </a:schemeClr>
              </a:solidFill>
              <a:latin typeface="Calibri" panose="020F0502020204030204" pitchFamily="34" charset="0"/>
              <a:cs typeface="Times New Roman" panose="02020603050405020304" pitchFamily="18" charset="0"/>
            </a:endParaRPr>
          </a:p>
        </p:txBody>
      </p:sp>
      <p:sp>
        <p:nvSpPr>
          <p:cNvPr id="28" name="CuadroTexto 27">
            <a:extLst>
              <a:ext uri="{FF2B5EF4-FFF2-40B4-BE49-F238E27FC236}">
                <a16:creationId xmlns:a16="http://schemas.microsoft.com/office/drawing/2014/main" id="{4180E6CC-BDC8-4209-4100-C5ACE5C84321}"/>
              </a:ext>
            </a:extLst>
          </p:cNvPr>
          <p:cNvSpPr txBox="1"/>
          <p:nvPr/>
        </p:nvSpPr>
        <p:spPr>
          <a:xfrm>
            <a:off x="4064674" y="3676962"/>
            <a:ext cx="4998719" cy="40011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000" dirty="0"/>
              <a:t>Addressing Function Approximation Error in Actor-Critic Method. https://arxiv.org/pdf/1802.09477.pdf</a:t>
            </a:r>
            <a:endParaRPr lang="es-ES" sz="1000" dirty="0"/>
          </a:p>
        </p:txBody>
      </p:sp>
      <p:grpSp>
        <p:nvGrpSpPr>
          <p:cNvPr id="43" name="Grupo 42">
            <a:extLst>
              <a:ext uri="{FF2B5EF4-FFF2-40B4-BE49-F238E27FC236}">
                <a16:creationId xmlns:a16="http://schemas.microsoft.com/office/drawing/2014/main" id="{EEEC68EC-6629-36EE-C9AD-68F1BDE7A398}"/>
              </a:ext>
            </a:extLst>
          </p:cNvPr>
          <p:cNvGrpSpPr/>
          <p:nvPr/>
        </p:nvGrpSpPr>
        <p:grpSpPr>
          <a:xfrm>
            <a:off x="4688770" y="4275051"/>
            <a:ext cx="3744416" cy="1507208"/>
            <a:chOff x="5004048" y="4010022"/>
            <a:chExt cx="3744416" cy="1507208"/>
          </a:xfrm>
        </p:grpSpPr>
        <p:sp>
          <p:nvSpPr>
            <p:cNvPr id="41" name="Rectángulo 40">
              <a:extLst>
                <a:ext uri="{FF2B5EF4-FFF2-40B4-BE49-F238E27FC236}">
                  <a16:creationId xmlns:a16="http://schemas.microsoft.com/office/drawing/2014/main" id="{F45BB7B1-CBA6-D3EE-3F9E-897714CACB8F}"/>
                </a:ext>
              </a:extLst>
            </p:cNvPr>
            <p:cNvSpPr/>
            <p:nvPr/>
          </p:nvSpPr>
          <p:spPr>
            <a:xfrm>
              <a:off x="5004048" y="4010022"/>
              <a:ext cx="3744416" cy="15072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a:p>
          </p:txBody>
        </p:sp>
        <p:grpSp>
          <p:nvGrpSpPr>
            <p:cNvPr id="42" name="Grupo 41">
              <a:extLst>
                <a:ext uri="{FF2B5EF4-FFF2-40B4-BE49-F238E27FC236}">
                  <a16:creationId xmlns:a16="http://schemas.microsoft.com/office/drawing/2014/main" id="{6BDF07DA-4DA4-BAFC-A250-6EDCF97269E1}"/>
                </a:ext>
              </a:extLst>
            </p:cNvPr>
            <p:cNvGrpSpPr/>
            <p:nvPr/>
          </p:nvGrpSpPr>
          <p:grpSpPr>
            <a:xfrm>
              <a:off x="5254826" y="4096688"/>
              <a:ext cx="3286131" cy="1354252"/>
              <a:chOff x="5254826" y="4096688"/>
              <a:chExt cx="3286131" cy="1354252"/>
            </a:xfrm>
          </p:grpSpPr>
          <p:pic>
            <p:nvPicPr>
              <p:cNvPr id="34" name="Imagen 33">
                <a:extLst>
                  <a:ext uri="{FF2B5EF4-FFF2-40B4-BE49-F238E27FC236}">
                    <a16:creationId xmlns:a16="http://schemas.microsoft.com/office/drawing/2014/main" id="{D33CA094-DF37-2CBA-CDF3-52AD262A48F0}"/>
                  </a:ext>
                </a:extLst>
              </p:cNvPr>
              <p:cNvPicPr>
                <a:picLocks noChangeAspect="1"/>
              </p:cNvPicPr>
              <p:nvPr/>
            </p:nvPicPr>
            <p:blipFill>
              <a:blip r:embed="rId12"/>
              <a:stretch>
                <a:fillRect/>
              </a:stretch>
            </p:blipFill>
            <p:spPr>
              <a:xfrm>
                <a:off x="5254826" y="4852738"/>
                <a:ext cx="3286131" cy="290513"/>
              </a:xfrm>
              <a:prstGeom prst="rect">
                <a:avLst/>
              </a:prstGeom>
            </p:spPr>
          </p:pic>
          <p:pic>
            <p:nvPicPr>
              <p:cNvPr id="36" name="Imagen 35">
                <a:extLst>
                  <a:ext uri="{FF2B5EF4-FFF2-40B4-BE49-F238E27FC236}">
                    <a16:creationId xmlns:a16="http://schemas.microsoft.com/office/drawing/2014/main" id="{08934E9D-E15A-55FA-FF8B-69C57E5860D3}"/>
                  </a:ext>
                </a:extLst>
              </p:cNvPr>
              <p:cNvPicPr>
                <a:picLocks noChangeAspect="1"/>
              </p:cNvPicPr>
              <p:nvPr/>
            </p:nvPicPr>
            <p:blipFill>
              <a:blip r:embed="rId13"/>
              <a:stretch>
                <a:fillRect/>
              </a:stretch>
            </p:blipFill>
            <p:spPr>
              <a:xfrm>
                <a:off x="5850338" y="5202404"/>
                <a:ext cx="2242224" cy="248536"/>
              </a:xfrm>
              <a:prstGeom prst="rect">
                <a:avLst/>
              </a:prstGeom>
            </p:spPr>
          </p:pic>
          <p:pic>
            <p:nvPicPr>
              <p:cNvPr id="38" name="Imagen 37">
                <a:extLst>
                  <a:ext uri="{FF2B5EF4-FFF2-40B4-BE49-F238E27FC236}">
                    <a16:creationId xmlns:a16="http://schemas.microsoft.com/office/drawing/2014/main" id="{541843B3-3E41-EB8E-D9AF-CC51FA7D974C}"/>
                  </a:ext>
                </a:extLst>
              </p:cNvPr>
              <p:cNvPicPr>
                <a:picLocks noChangeAspect="1"/>
              </p:cNvPicPr>
              <p:nvPr/>
            </p:nvPicPr>
            <p:blipFill>
              <a:blip r:embed="rId14"/>
              <a:stretch>
                <a:fillRect/>
              </a:stretch>
            </p:blipFill>
            <p:spPr>
              <a:xfrm>
                <a:off x="5958882" y="4451039"/>
                <a:ext cx="1878018" cy="322834"/>
              </a:xfrm>
              <a:prstGeom prst="rect">
                <a:avLst/>
              </a:prstGeom>
            </p:spPr>
          </p:pic>
          <p:pic>
            <p:nvPicPr>
              <p:cNvPr id="40" name="Imagen 39">
                <a:extLst>
                  <a:ext uri="{FF2B5EF4-FFF2-40B4-BE49-F238E27FC236}">
                    <a16:creationId xmlns:a16="http://schemas.microsoft.com/office/drawing/2014/main" id="{0A94698D-525E-DA58-CF6C-BB4D0CB09F0D}"/>
                  </a:ext>
                </a:extLst>
              </p:cNvPr>
              <p:cNvPicPr>
                <a:picLocks noChangeAspect="1"/>
              </p:cNvPicPr>
              <p:nvPr/>
            </p:nvPicPr>
            <p:blipFill>
              <a:blip r:embed="rId15"/>
              <a:stretch>
                <a:fillRect/>
              </a:stretch>
            </p:blipFill>
            <p:spPr>
              <a:xfrm>
                <a:off x="6057043" y="4096688"/>
                <a:ext cx="1761177" cy="315158"/>
              </a:xfrm>
              <a:prstGeom prst="rect">
                <a:avLst/>
              </a:prstGeom>
            </p:spPr>
          </p:pic>
        </p:grpSp>
      </p:grpSp>
    </p:spTree>
    <p:extLst>
      <p:ext uri="{BB962C8B-B14F-4D97-AF65-F5344CB8AC3E}">
        <p14:creationId xmlns:p14="http://schemas.microsoft.com/office/powerpoint/2010/main" val="2918295836"/>
      </p:ext>
    </p:extLst>
  </p:cSld>
  <p:clrMapOvr>
    <a:masterClrMapping/>
  </p:clrMapOvr>
  <mc:AlternateContent xmlns:mc="http://schemas.openxmlformats.org/markup-compatibility/2006">
    <mc:Choice xmlns:p14="http://schemas.microsoft.com/office/powerpoint/2010/main" Requires="p14">
      <p:transition p14:dur="10" advTm="124630"/>
    </mc:Choice>
    <mc:Fallback>
      <p:transition advTm="12463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upo 27">
            <a:extLst>
              <a:ext uri="{FF2B5EF4-FFF2-40B4-BE49-F238E27FC236}">
                <a16:creationId xmlns:a16="http://schemas.microsoft.com/office/drawing/2014/main" id="{2E811C05-A494-B025-46D3-BDC8D63DE5C3}"/>
              </a:ext>
            </a:extLst>
          </p:cNvPr>
          <p:cNvGrpSpPr/>
          <p:nvPr/>
        </p:nvGrpSpPr>
        <p:grpSpPr>
          <a:xfrm>
            <a:off x="143917" y="1916832"/>
            <a:ext cx="3347963" cy="4320480"/>
            <a:chOff x="3326671" y="2062067"/>
            <a:chExt cx="3852019" cy="4504180"/>
          </a:xfrm>
        </p:grpSpPr>
        <p:pic>
          <p:nvPicPr>
            <p:cNvPr id="27" name="Imagen 26">
              <a:extLst>
                <a:ext uri="{FF2B5EF4-FFF2-40B4-BE49-F238E27FC236}">
                  <a16:creationId xmlns:a16="http://schemas.microsoft.com/office/drawing/2014/main" id="{780487F7-753D-1F66-3E3A-2970F15E60D1}"/>
                </a:ext>
              </a:extLst>
            </p:cNvPr>
            <p:cNvPicPr>
              <a:picLocks noChangeAspect="1"/>
            </p:cNvPicPr>
            <p:nvPr/>
          </p:nvPicPr>
          <p:blipFill>
            <a:blip r:embed="rId4"/>
            <a:stretch>
              <a:fillRect/>
            </a:stretch>
          </p:blipFill>
          <p:spPr>
            <a:xfrm>
              <a:off x="3326671" y="2062067"/>
              <a:ext cx="3852019" cy="4504180"/>
            </a:xfrm>
            <a:prstGeom prst="rect">
              <a:avLst/>
            </a:prstGeom>
          </p:spPr>
        </p:pic>
        <p:sp>
          <p:nvSpPr>
            <p:cNvPr id="8" name="Elipse 7">
              <a:extLst>
                <a:ext uri="{FF2B5EF4-FFF2-40B4-BE49-F238E27FC236}">
                  <a16:creationId xmlns:a16="http://schemas.microsoft.com/office/drawing/2014/main" id="{5758D2BE-8EDD-9630-C920-B95F9BB4B6DD}"/>
                </a:ext>
              </a:extLst>
            </p:cNvPr>
            <p:cNvSpPr/>
            <p:nvPr/>
          </p:nvSpPr>
          <p:spPr>
            <a:xfrm>
              <a:off x="4139952" y="3957288"/>
              <a:ext cx="2535344" cy="288441"/>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ES"/>
            </a:p>
          </p:txBody>
        </p:sp>
        <p:sp>
          <p:nvSpPr>
            <p:cNvPr id="25" name="Elipse 24">
              <a:extLst>
                <a:ext uri="{FF2B5EF4-FFF2-40B4-BE49-F238E27FC236}">
                  <a16:creationId xmlns:a16="http://schemas.microsoft.com/office/drawing/2014/main" id="{764C6931-A23A-CC87-3121-FF311D87A2A7}"/>
                </a:ext>
              </a:extLst>
            </p:cNvPr>
            <p:cNvSpPr/>
            <p:nvPr/>
          </p:nvSpPr>
          <p:spPr>
            <a:xfrm>
              <a:off x="3906412" y="3557603"/>
              <a:ext cx="2535344" cy="288441"/>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ES"/>
            </a:p>
          </p:txBody>
        </p:sp>
      </p:grpSp>
      <p:sp>
        <p:nvSpPr>
          <p:cNvPr id="23" name="CuadroTexto 22">
            <a:extLst>
              <a:ext uri="{FF2B5EF4-FFF2-40B4-BE49-F238E27FC236}">
                <a16:creationId xmlns:a16="http://schemas.microsoft.com/office/drawing/2014/main" id="{F1BD1357-A3F0-5AEB-5006-1D54213198A5}"/>
              </a:ext>
            </a:extLst>
          </p:cNvPr>
          <p:cNvSpPr txBox="1"/>
          <p:nvPr/>
        </p:nvSpPr>
        <p:spPr>
          <a:xfrm>
            <a:off x="2525598" y="1331060"/>
            <a:ext cx="6432556"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s-ES" sz="2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 Críticos (M Vs T) + 1 Actor (M Vs T)</a:t>
            </a:r>
            <a:endParaRPr lang="es-E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9 Rectángulo"/>
          <p:cNvSpPr/>
          <p:nvPr/>
        </p:nvSpPr>
        <p:spPr>
          <a:xfrm>
            <a:off x="1907704" y="620688"/>
            <a:ext cx="7236296" cy="64633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i="1" dirty="0">
                <a:solidFill>
                  <a:schemeClr val="bg2">
                    <a:lumMod val="10000"/>
                  </a:schemeClr>
                </a:solidFill>
                <a:latin typeface="+mn-lt"/>
                <a:cs typeface="Times New Roman" panose="02020603050405020304" pitchFamily="18" charset="0"/>
              </a:rPr>
              <a:t>TD3:</a:t>
            </a:r>
            <a:r>
              <a:rPr lang="es-ES" sz="3600" b="1" i="1" dirty="0">
                <a:solidFill>
                  <a:schemeClr val="bg2">
                    <a:lumMod val="25000"/>
                  </a:schemeClr>
                </a:solidFill>
                <a:latin typeface="+mn-lt"/>
                <a:cs typeface="Times New Roman" panose="02020603050405020304" pitchFamily="18" charset="0"/>
              </a:rPr>
              <a:t> Twin </a:t>
            </a:r>
            <a:r>
              <a:rPr lang="es-ES" sz="3600" b="1" i="1" dirty="0">
                <a:solidFill>
                  <a:schemeClr val="bg2">
                    <a:lumMod val="50000"/>
                  </a:schemeClr>
                </a:solidFill>
                <a:latin typeface="+mn-lt"/>
                <a:cs typeface="Times New Roman" panose="02020603050405020304" pitchFamily="18" charset="0"/>
              </a:rPr>
              <a:t>Delayed</a:t>
            </a:r>
            <a:r>
              <a:rPr lang="es-ES" sz="3600" b="1" i="1" dirty="0">
                <a:solidFill>
                  <a:schemeClr val="bg2">
                    <a:lumMod val="25000"/>
                  </a:schemeClr>
                </a:solidFill>
                <a:latin typeface="+mn-lt"/>
                <a:cs typeface="Times New Roman" panose="02020603050405020304" pitchFamily="18" charset="0"/>
              </a:rPr>
              <a:t>  </a:t>
            </a:r>
            <a:r>
              <a:rPr lang="es-ES" sz="3600" b="1" i="1" dirty="0">
                <a:solidFill>
                  <a:schemeClr val="bg2">
                    <a:lumMod val="75000"/>
                  </a:schemeClr>
                </a:solidFill>
                <a:latin typeface="+mn-lt"/>
                <a:cs typeface="Times New Roman" panose="02020603050405020304" pitchFamily="18" charset="0"/>
              </a:rPr>
              <a:t>DDPG</a:t>
            </a:r>
            <a:endParaRPr lang="es-ES" sz="3600" b="1" i="1" cap="all" dirty="0">
              <a:ln w="0"/>
              <a:solidFill>
                <a:schemeClr val="bg2">
                  <a:lumMod val="75000"/>
                </a:schemeClr>
              </a:solidFill>
              <a:effectLst>
                <a:reflection blurRad="12700" stA="50000" endPos="50000" dist="5000" dir="5400000" sy="-100000" rotWithShape="0"/>
              </a:effectLst>
              <a:latin typeface="Cambria" pitchFamily="18" charset="0"/>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Aprendizaje Profundo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5"/>
              </a:rPr>
              <a:t>jogugil@alumni.uv.es/</a:t>
            </a:r>
            <a:r>
              <a:rPr lang="en-US" altLang="es-ES" b="1" i="1" dirty="0"/>
              <a:t> jogugil@gmail.com)</a:t>
            </a:r>
          </a:p>
        </p:txBody>
      </p:sp>
      <p:sp>
        <p:nvSpPr>
          <p:cNvPr id="7" name="CuadroTexto 6">
            <a:extLst>
              <a:ext uri="{FF2B5EF4-FFF2-40B4-BE49-F238E27FC236}">
                <a16:creationId xmlns:a16="http://schemas.microsoft.com/office/drawing/2014/main" id="{0CFA23DB-A3D8-17FC-DE07-A7A18B1478AA}"/>
              </a:ext>
            </a:extLst>
          </p:cNvPr>
          <p:cNvSpPr txBox="1"/>
          <p:nvPr/>
        </p:nvSpPr>
        <p:spPr>
          <a:xfrm>
            <a:off x="3906412" y="6566247"/>
            <a:ext cx="637974" cy="2154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ctr" eaLnBrk="0" hangingPunct="0">
              <a:defRPr sz="36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vl2pPr eaLnBrk="0" hangingPunct="0">
              <a:defRPr sz="4000">
                <a:solidFill>
                  <a:schemeClr val="tx2"/>
                </a:solidFill>
                <a:latin typeface="Trebuchet MS" pitchFamily="34" charset="0"/>
              </a:defRPr>
            </a:lvl2pPr>
            <a:lvl3pPr eaLnBrk="0" hangingPunct="0">
              <a:defRPr sz="4000">
                <a:solidFill>
                  <a:schemeClr val="tx2"/>
                </a:solidFill>
                <a:latin typeface="Trebuchet MS" pitchFamily="34" charset="0"/>
              </a:defRPr>
            </a:lvl3pPr>
            <a:lvl4pPr eaLnBrk="0" hangingPunct="0">
              <a:defRPr sz="4000">
                <a:solidFill>
                  <a:schemeClr val="tx2"/>
                </a:solidFill>
                <a:latin typeface="Trebuchet MS" pitchFamily="34" charset="0"/>
              </a:defRPr>
            </a:lvl4pPr>
            <a:lvl5pPr eaLnBrk="0" hangingPunct="0">
              <a:defRPr sz="4000">
                <a:solidFill>
                  <a:schemeClr val="tx2"/>
                </a:solidFill>
                <a:latin typeface="Trebuchet MS" pitchFamily="34" charset="0"/>
              </a:defRPr>
            </a:lvl5pPr>
            <a:lvl6pPr marL="457200" fontAlgn="base">
              <a:spcBef>
                <a:spcPct val="0"/>
              </a:spcBef>
              <a:spcAft>
                <a:spcPct val="0"/>
              </a:spcAft>
              <a:defRPr sz="4000">
                <a:solidFill>
                  <a:schemeClr val="tx2"/>
                </a:solidFill>
                <a:latin typeface="Trebuchet MS" pitchFamily="34" charset="0"/>
              </a:defRPr>
            </a:lvl6pPr>
            <a:lvl7pPr marL="914400" fontAlgn="base">
              <a:spcBef>
                <a:spcPct val="0"/>
              </a:spcBef>
              <a:spcAft>
                <a:spcPct val="0"/>
              </a:spcAft>
              <a:defRPr sz="4000">
                <a:solidFill>
                  <a:schemeClr val="tx2"/>
                </a:solidFill>
                <a:latin typeface="Trebuchet MS" pitchFamily="34" charset="0"/>
              </a:defRPr>
            </a:lvl7pPr>
            <a:lvl8pPr marL="1371600" fontAlgn="base">
              <a:spcBef>
                <a:spcPct val="0"/>
              </a:spcBef>
              <a:spcAft>
                <a:spcPct val="0"/>
              </a:spcAft>
              <a:defRPr sz="4000">
                <a:solidFill>
                  <a:schemeClr val="tx2"/>
                </a:solidFill>
                <a:latin typeface="Trebuchet MS" pitchFamily="34" charset="0"/>
              </a:defRPr>
            </a:lvl8pPr>
            <a:lvl9pPr marL="1828800" fontAlgn="base">
              <a:spcBef>
                <a:spcPct val="0"/>
              </a:spcBef>
              <a:spcAft>
                <a:spcPct val="0"/>
              </a:spcAft>
              <a:defRPr sz="4000">
                <a:solidFill>
                  <a:schemeClr val="tx2"/>
                </a:solidFill>
                <a:latin typeface="Trebuchet MS" pitchFamily="34" charset="0"/>
              </a:defRPr>
            </a:lvl9pPr>
          </a:lstStyle>
          <a:p>
            <a:r>
              <a:rPr lang="en-US" altLang="es-ES" sz="800" dirty="0">
                <a:solidFill>
                  <a:schemeClr val="tx1"/>
                </a:solidFill>
              </a:rPr>
              <a:t>-4/10- </a:t>
            </a:r>
            <a:endParaRPr lang="es-ES" sz="800" dirty="0">
              <a:solidFill>
                <a:schemeClr val="tx1"/>
              </a:solidFill>
            </a:endParaRPr>
          </a:p>
        </p:txBody>
      </p:sp>
      <p:grpSp>
        <p:nvGrpSpPr>
          <p:cNvPr id="15" name="Grupo 14">
            <a:extLst>
              <a:ext uri="{FF2B5EF4-FFF2-40B4-BE49-F238E27FC236}">
                <a16:creationId xmlns:a16="http://schemas.microsoft.com/office/drawing/2014/main" id="{16589E25-4E3A-F094-1685-A464BBE65DDC}"/>
              </a:ext>
            </a:extLst>
          </p:cNvPr>
          <p:cNvGrpSpPr/>
          <p:nvPr/>
        </p:nvGrpSpPr>
        <p:grpSpPr>
          <a:xfrm>
            <a:off x="72008" y="403913"/>
            <a:ext cx="2267744" cy="1440911"/>
            <a:chOff x="72008" y="194157"/>
            <a:chExt cx="2267744" cy="1440911"/>
          </a:xfrm>
        </p:grpSpPr>
        <p:grpSp>
          <p:nvGrpSpPr>
            <p:cNvPr id="16" name="Grupo 15">
              <a:extLst>
                <a:ext uri="{FF2B5EF4-FFF2-40B4-BE49-F238E27FC236}">
                  <a16:creationId xmlns:a16="http://schemas.microsoft.com/office/drawing/2014/main" id="{D0593676-D9F5-AB38-13E9-37A128F652F1}"/>
                </a:ext>
              </a:extLst>
            </p:cNvPr>
            <p:cNvGrpSpPr/>
            <p:nvPr/>
          </p:nvGrpSpPr>
          <p:grpSpPr>
            <a:xfrm>
              <a:off x="72008" y="362414"/>
              <a:ext cx="2267744" cy="1272654"/>
              <a:chOff x="-21710" y="110709"/>
              <a:chExt cx="2267744" cy="1272654"/>
            </a:xfrm>
          </p:grpSpPr>
          <p:graphicFrame>
            <p:nvGraphicFramePr>
              <p:cNvPr id="18" name="Diagrama 17">
                <a:extLst>
                  <a:ext uri="{FF2B5EF4-FFF2-40B4-BE49-F238E27FC236}">
                    <a16:creationId xmlns:a16="http://schemas.microsoft.com/office/drawing/2014/main" id="{3C180ED1-4CA0-A09E-672C-6A2DABEE3708}"/>
                  </a:ext>
                </a:extLst>
              </p:cNvPr>
              <p:cNvGraphicFramePr/>
              <p:nvPr>
                <p:extLst>
                  <p:ext uri="{D42A27DB-BD31-4B8C-83A1-F6EECF244321}">
                    <p14:modId xmlns:p14="http://schemas.microsoft.com/office/powerpoint/2010/main" val="764947132"/>
                  </p:ext>
                </p:extLst>
              </p:nvPr>
            </p:nvGraphicFramePr>
            <p:xfrm>
              <a:off x="-21710" y="110709"/>
              <a:ext cx="2267744" cy="12726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9" name="Imagen 18">
                <a:extLst>
                  <a:ext uri="{FF2B5EF4-FFF2-40B4-BE49-F238E27FC236}">
                    <a16:creationId xmlns:a16="http://schemas.microsoft.com/office/drawing/2014/main" id="{0EF489F0-1D58-AA9B-EDAD-E291DF8EAEFB}"/>
                  </a:ext>
                </a:extLst>
              </p:cNvPr>
              <p:cNvPicPr>
                <a:picLocks noChangeAspect="1"/>
              </p:cNvPicPr>
              <p:nvPr/>
            </p:nvPicPr>
            <p:blipFill>
              <a:blip r:embed="rId11"/>
              <a:stretch>
                <a:fillRect/>
              </a:stretch>
            </p:blipFill>
            <p:spPr>
              <a:xfrm>
                <a:off x="51934" y="115612"/>
                <a:ext cx="1063681" cy="1063681"/>
              </a:xfrm>
              <a:prstGeom prst="ellips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pic>
        </p:grpSp>
        <p:sp>
          <p:nvSpPr>
            <p:cNvPr id="17" name="CuadroTexto 16">
              <a:extLst>
                <a:ext uri="{FF2B5EF4-FFF2-40B4-BE49-F238E27FC236}">
                  <a16:creationId xmlns:a16="http://schemas.microsoft.com/office/drawing/2014/main" id="{FC954005-510F-FBCA-E511-3CF5468C4BD8}"/>
                </a:ext>
              </a:extLst>
            </p:cNvPr>
            <p:cNvSpPr txBox="1"/>
            <p:nvPr/>
          </p:nvSpPr>
          <p:spPr>
            <a:xfrm>
              <a:off x="1259632" y="194157"/>
              <a:ext cx="372218" cy="138499"/>
            </a:xfrm>
            <a:prstGeom prst="rect">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txBody>
            <a:bodyPr spcFirstLastPara="0" vert="horz" wrap="square" lIns="70739" tIns="11430" rIns="11430" bIns="11430" numCol="1" spcCol="1270" anchor="ctr" anchorCtr="0">
              <a:noAutofit/>
            </a:bodyPr>
            <a:lstStyle>
              <a:lvl1pPr>
                <a:defRPr sz="300"/>
              </a:lvl1pPr>
            </a:lstStyle>
            <a:p>
              <a:r>
                <a:rPr lang="es-ES" dirty="0"/>
                <a:t>Resultados</a:t>
              </a:r>
            </a:p>
          </p:txBody>
        </p:sp>
      </p:grpSp>
      <p:sp>
        <p:nvSpPr>
          <p:cNvPr id="21" name="CuadroTexto 20">
            <a:extLst>
              <a:ext uri="{FF2B5EF4-FFF2-40B4-BE49-F238E27FC236}">
                <a16:creationId xmlns:a16="http://schemas.microsoft.com/office/drawing/2014/main" id="{D1643156-BAD0-6AC8-BA72-3401C809F6F5}"/>
              </a:ext>
            </a:extLst>
          </p:cNvPr>
          <p:cNvSpPr txBox="1"/>
          <p:nvPr/>
        </p:nvSpPr>
        <p:spPr>
          <a:xfrm>
            <a:off x="7654526" y="5797118"/>
            <a:ext cx="1284011" cy="246221"/>
          </a:xfrm>
          <a:prstGeom prst="rect">
            <a:avLst/>
          </a:prstGeom>
          <a:gradFill rotWithShape="1">
            <a:gsLst>
              <a:gs pos="0">
                <a:schemeClr val="accent5">
                  <a:tint val="1000"/>
                  <a:satMod val="255000"/>
                </a:schemeClr>
              </a:gs>
              <a:gs pos="55000">
                <a:schemeClr val="accent5">
                  <a:tint val="12000"/>
                  <a:satMod val="255000"/>
                </a:schemeClr>
              </a:gs>
              <a:gs pos="100000">
                <a:schemeClr val="accent5">
                  <a:tint val="45000"/>
                  <a:satMod val="250000"/>
                </a:schemeClr>
              </a:gs>
            </a:gsLst>
            <a:path path="circle">
              <a:fillToRect l="-40000" t="-90000" r="140000" b="190000"/>
            </a:path>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es-ES" sz="1000" b="1" kern="1200" dirty="0">
                <a:solidFill>
                  <a:schemeClr val="bg2">
                    <a:lumMod val="10000"/>
                  </a:schemeClr>
                </a:solidFill>
                <a:latin typeface="Georgia"/>
                <a:ea typeface="+mn-ea"/>
                <a:cs typeface="+mn-cs"/>
              </a:rPr>
              <a:t>Train Q-</a:t>
            </a:r>
            <a:r>
              <a:rPr lang="es-ES" sz="1000" b="1" kern="1200" dirty="0" err="1">
                <a:solidFill>
                  <a:schemeClr val="bg2">
                    <a:lumMod val="10000"/>
                  </a:schemeClr>
                </a:solidFill>
                <a:latin typeface="Georgia"/>
                <a:ea typeface="+mn-ea"/>
                <a:cs typeface="+mn-cs"/>
              </a:rPr>
              <a:t>learning</a:t>
            </a:r>
            <a:endParaRPr lang="es-ES" sz="1000" b="1" kern="1200" dirty="0">
              <a:solidFill>
                <a:schemeClr val="bg2">
                  <a:lumMod val="10000"/>
                </a:schemeClr>
              </a:solidFill>
              <a:latin typeface="Georgia"/>
              <a:ea typeface="+mn-ea"/>
              <a:cs typeface="+mn-cs"/>
            </a:endParaRPr>
          </a:p>
        </p:txBody>
      </p:sp>
      <p:sp>
        <p:nvSpPr>
          <p:cNvPr id="24" name="CuadroTexto 23">
            <a:extLst>
              <a:ext uri="{FF2B5EF4-FFF2-40B4-BE49-F238E27FC236}">
                <a16:creationId xmlns:a16="http://schemas.microsoft.com/office/drawing/2014/main" id="{73B9C72B-90DF-1A45-356F-E7F341E25826}"/>
              </a:ext>
            </a:extLst>
          </p:cNvPr>
          <p:cNvSpPr txBox="1"/>
          <p:nvPr/>
        </p:nvSpPr>
        <p:spPr>
          <a:xfrm>
            <a:off x="7654526" y="5335573"/>
            <a:ext cx="1284011" cy="246221"/>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es-ES" sz="1000" b="1" kern="1200" dirty="0">
                <a:solidFill>
                  <a:schemeClr val="bg2">
                    <a:lumMod val="10000"/>
                  </a:schemeClr>
                </a:solidFill>
                <a:latin typeface="Georgia"/>
                <a:ea typeface="+mn-ea"/>
                <a:cs typeface="+mn-cs"/>
              </a:rPr>
              <a:t>Train </a:t>
            </a:r>
            <a:r>
              <a:rPr lang="es-ES" sz="1000" b="1" kern="1200" dirty="0" err="1">
                <a:solidFill>
                  <a:schemeClr val="bg2">
                    <a:lumMod val="10000"/>
                  </a:schemeClr>
                </a:solidFill>
                <a:latin typeface="Georgia"/>
                <a:ea typeface="+mn-ea"/>
                <a:cs typeface="+mn-cs"/>
              </a:rPr>
              <a:t>Policy</a:t>
            </a:r>
            <a:endParaRPr lang="es-ES" sz="1000" b="1" kern="1200" dirty="0">
              <a:solidFill>
                <a:schemeClr val="bg2">
                  <a:lumMod val="10000"/>
                </a:schemeClr>
              </a:solidFill>
              <a:latin typeface="Georgia"/>
              <a:ea typeface="+mn-ea"/>
              <a:cs typeface="+mn-cs"/>
            </a:endParaRPr>
          </a:p>
        </p:txBody>
      </p:sp>
      <p:sp>
        <p:nvSpPr>
          <p:cNvPr id="4" name="Rectángulo 3">
            <a:extLst>
              <a:ext uri="{FF2B5EF4-FFF2-40B4-BE49-F238E27FC236}">
                <a16:creationId xmlns:a16="http://schemas.microsoft.com/office/drawing/2014/main" id="{864737D1-7DCA-84E6-2509-783F9BEDD9B9}"/>
              </a:ext>
            </a:extLst>
          </p:cNvPr>
          <p:cNvSpPr/>
          <p:nvPr/>
        </p:nvSpPr>
        <p:spPr>
          <a:xfrm>
            <a:off x="3294344" y="4293095"/>
            <a:ext cx="1224136" cy="64629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9" name="Rectángulo 8">
            <a:extLst>
              <a:ext uri="{FF2B5EF4-FFF2-40B4-BE49-F238E27FC236}">
                <a16:creationId xmlns:a16="http://schemas.microsoft.com/office/drawing/2014/main" id="{1984F671-55B0-1F36-6DC8-EF2B7111F67F}"/>
              </a:ext>
            </a:extLst>
          </p:cNvPr>
          <p:cNvSpPr/>
          <p:nvPr/>
        </p:nvSpPr>
        <p:spPr>
          <a:xfrm>
            <a:off x="3923928" y="5272710"/>
            <a:ext cx="2151850" cy="50405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2" name="Rectángulo 11">
            <a:extLst>
              <a:ext uri="{FF2B5EF4-FFF2-40B4-BE49-F238E27FC236}">
                <a16:creationId xmlns:a16="http://schemas.microsoft.com/office/drawing/2014/main" id="{32D92C77-4D58-89DD-8BFE-1311A88C0F73}"/>
              </a:ext>
            </a:extLst>
          </p:cNvPr>
          <p:cNvSpPr/>
          <p:nvPr/>
        </p:nvSpPr>
        <p:spPr>
          <a:xfrm>
            <a:off x="5148064" y="4077071"/>
            <a:ext cx="1872208" cy="107642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3" name="Rectángulo 12">
            <a:extLst>
              <a:ext uri="{FF2B5EF4-FFF2-40B4-BE49-F238E27FC236}">
                <a16:creationId xmlns:a16="http://schemas.microsoft.com/office/drawing/2014/main" id="{B510622C-F58C-2598-604A-63EC198EF21C}"/>
              </a:ext>
            </a:extLst>
          </p:cNvPr>
          <p:cNvSpPr/>
          <p:nvPr/>
        </p:nvSpPr>
        <p:spPr>
          <a:xfrm>
            <a:off x="6235385" y="3652591"/>
            <a:ext cx="1872208" cy="24622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4" name="Rectángulo 13">
            <a:extLst>
              <a:ext uri="{FF2B5EF4-FFF2-40B4-BE49-F238E27FC236}">
                <a16:creationId xmlns:a16="http://schemas.microsoft.com/office/drawing/2014/main" id="{E0B312DA-14C8-E552-9542-847B8A206F81}"/>
              </a:ext>
            </a:extLst>
          </p:cNvPr>
          <p:cNvSpPr/>
          <p:nvPr/>
        </p:nvSpPr>
        <p:spPr>
          <a:xfrm>
            <a:off x="5652121" y="1937004"/>
            <a:ext cx="3286415" cy="169083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20" name="Rectángulo 19">
            <a:extLst>
              <a:ext uri="{FF2B5EF4-FFF2-40B4-BE49-F238E27FC236}">
                <a16:creationId xmlns:a16="http://schemas.microsoft.com/office/drawing/2014/main" id="{A86CD203-7873-0D4A-2453-45403E7872F3}"/>
              </a:ext>
            </a:extLst>
          </p:cNvPr>
          <p:cNvSpPr/>
          <p:nvPr/>
        </p:nvSpPr>
        <p:spPr>
          <a:xfrm>
            <a:off x="3491881" y="2147284"/>
            <a:ext cx="1656184" cy="84694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29" name="Rectángulo 28">
            <a:extLst>
              <a:ext uri="{FF2B5EF4-FFF2-40B4-BE49-F238E27FC236}">
                <a16:creationId xmlns:a16="http://schemas.microsoft.com/office/drawing/2014/main" id="{82E8BE7E-96B1-C207-75CD-0CDB0246AF6C}"/>
              </a:ext>
            </a:extLst>
          </p:cNvPr>
          <p:cNvSpPr/>
          <p:nvPr/>
        </p:nvSpPr>
        <p:spPr>
          <a:xfrm>
            <a:off x="3848319" y="3012758"/>
            <a:ext cx="439250" cy="128171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30" name="Rectángulo 29">
            <a:extLst>
              <a:ext uri="{FF2B5EF4-FFF2-40B4-BE49-F238E27FC236}">
                <a16:creationId xmlns:a16="http://schemas.microsoft.com/office/drawing/2014/main" id="{3A027EC2-8326-38D0-25A0-C8A436FC553C}"/>
              </a:ext>
            </a:extLst>
          </p:cNvPr>
          <p:cNvSpPr/>
          <p:nvPr/>
        </p:nvSpPr>
        <p:spPr>
          <a:xfrm>
            <a:off x="5815916" y="2437642"/>
            <a:ext cx="439250" cy="271585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grpSp>
        <p:nvGrpSpPr>
          <p:cNvPr id="26" name="Grupo 25">
            <a:extLst>
              <a:ext uri="{FF2B5EF4-FFF2-40B4-BE49-F238E27FC236}">
                <a16:creationId xmlns:a16="http://schemas.microsoft.com/office/drawing/2014/main" id="{467CCA36-EDAF-9928-B006-DA1D4F9FC87D}"/>
              </a:ext>
            </a:extLst>
          </p:cNvPr>
          <p:cNvGrpSpPr/>
          <p:nvPr/>
        </p:nvGrpSpPr>
        <p:grpSpPr>
          <a:xfrm>
            <a:off x="3193260" y="1911936"/>
            <a:ext cx="6005099" cy="4112874"/>
            <a:chOff x="3193260" y="1911936"/>
            <a:chExt cx="6005099" cy="4112874"/>
          </a:xfrm>
        </p:grpSpPr>
        <p:pic>
          <p:nvPicPr>
            <p:cNvPr id="3076" name="Picture 4">
              <a:extLst>
                <a:ext uri="{FF2B5EF4-FFF2-40B4-BE49-F238E27FC236}">
                  <a16:creationId xmlns:a16="http://schemas.microsoft.com/office/drawing/2014/main" id="{ECEF17EE-368B-2CEF-909C-6494C7A933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93260" y="1911936"/>
              <a:ext cx="6005099" cy="411287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a:extLst>
                <a:ext uri="{FF2B5EF4-FFF2-40B4-BE49-F238E27FC236}">
                  <a16:creationId xmlns:a16="http://schemas.microsoft.com/office/drawing/2014/main" id="{7C272156-85A9-4CFB-5E78-8218EDF4C453}"/>
                </a:ext>
              </a:extLst>
            </p:cNvPr>
            <p:cNvCxnSpPr/>
            <p:nvPr/>
          </p:nvCxnSpPr>
          <p:spPr>
            <a:xfrm flipV="1">
              <a:off x="4237215" y="2994229"/>
              <a:ext cx="0" cy="29391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spTree>
    <p:custDataLst>
      <p:tags r:id="rId1"/>
    </p:custDataLst>
    <p:extLst>
      <p:ext uri="{BB962C8B-B14F-4D97-AF65-F5344CB8AC3E}">
        <p14:creationId xmlns:p14="http://schemas.microsoft.com/office/powerpoint/2010/main" val="1749865695"/>
      </p:ext>
    </p:extLst>
  </p:cSld>
  <p:clrMapOvr>
    <a:masterClrMapping/>
  </p:clrMapOvr>
  <mc:AlternateContent xmlns:mc="http://schemas.openxmlformats.org/markup-compatibility/2006">
    <mc:Choice xmlns:p14="http://schemas.microsoft.com/office/powerpoint/2010/main" Requires="p14">
      <p:transition p14:dur="10" advTm="194033"/>
    </mc:Choice>
    <mc:Fallback>
      <p:transition advTm="194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2" grpId="0" animBg="1"/>
      <p:bldP spid="13" grpId="0" animBg="1"/>
      <p:bldP spid="14" grpId="0" animBg="1"/>
      <p:bldP spid="20"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02EE4F08-44BE-C122-1B24-B6EB2C179B5B}"/>
              </a:ext>
            </a:extLst>
          </p:cNvPr>
          <p:cNvSpPr txBox="1"/>
          <p:nvPr/>
        </p:nvSpPr>
        <p:spPr>
          <a:xfrm>
            <a:off x="2051720" y="1273291"/>
            <a:ext cx="674113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s-E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Métodos de regulari</a:t>
            </a:r>
            <a:r>
              <a:rPr lang="es-E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zación</a:t>
            </a:r>
            <a:endParaRPr lang="es-E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Aprendizaje Profundo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1285BF32-2B65-294A-0536-36E264740B07}"/>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p>
        </p:txBody>
      </p:sp>
      <p:sp>
        <p:nvSpPr>
          <p:cNvPr id="4" name="CuadroTexto 3">
            <a:extLst>
              <a:ext uri="{FF2B5EF4-FFF2-40B4-BE49-F238E27FC236}">
                <a16:creationId xmlns:a16="http://schemas.microsoft.com/office/drawing/2014/main" id="{F603684C-EA80-8BC2-649A-983D54A0BC78}"/>
              </a:ext>
            </a:extLst>
          </p:cNvPr>
          <p:cNvSpPr txBox="1"/>
          <p:nvPr/>
        </p:nvSpPr>
        <p:spPr>
          <a:xfrm>
            <a:off x="3906412" y="6566247"/>
            <a:ext cx="637974" cy="2154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ctr" eaLnBrk="0" hangingPunct="0">
              <a:defRPr sz="36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vl2pPr eaLnBrk="0" hangingPunct="0">
              <a:defRPr sz="4000">
                <a:solidFill>
                  <a:schemeClr val="tx2"/>
                </a:solidFill>
                <a:latin typeface="Trebuchet MS" pitchFamily="34" charset="0"/>
              </a:defRPr>
            </a:lvl2pPr>
            <a:lvl3pPr eaLnBrk="0" hangingPunct="0">
              <a:defRPr sz="4000">
                <a:solidFill>
                  <a:schemeClr val="tx2"/>
                </a:solidFill>
                <a:latin typeface="Trebuchet MS" pitchFamily="34" charset="0"/>
              </a:defRPr>
            </a:lvl3pPr>
            <a:lvl4pPr eaLnBrk="0" hangingPunct="0">
              <a:defRPr sz="4000">
                <a:solidFill>
                  <a:schemeClr val="tx2"/>
                </a:solidFill>
                <a:latin typeface="Trebuchet MS" pitchFamily="34" charset="0"/>
              </a:defRPr>
            </a:lvl4pPr>
            <a:lvl5pPr eaLnBrk="0" hangingPunct="0">
              <a:defRPr sz="4000">
                <a:solidFill>
                  <a:schemeClr val="tx2"/>
                </a:solidFill>
                <a:latin typeface="Trebuchet MS" pitchFamily="34" charset="0"/>
              </a:defRPr>
            </a:lvl5pPr>
            <a:lvl6pPr marL="457200" fontAlgn="base">
              <a:spcBef>
                <a:spcPct val="0"/>
              </a:spcBef>
              <a:spcAft>
                <a:spcPct val="0"/>
              </a:spcAft>
              <a:defRPr sz="4000">
                <a:solidFill>
                  <a:schemeClr val="tx2"/>
                </a:solidFill>
                <a:latin typeface="Trebuchet MS" pitchFamily="34" charset="0"/>
              </a:defRPr>
            </a:lvl6pPr>
            <a:lvl7pPr marL="914400" fontAlgn="base">
              <a:spcBef>
                <a:spcPct val="0"/>
              </a:spcBef>
              <a:spcAft>
                <a:spcPct val="0"/>
              </a:spcAft>
              <a:defRPr sz="4000">
                <a:solidFill>
                  <a:schemeClr val="tx2"/>
                </a:solidFill>
                <a:latin typeface="Trebuchet MS" pitchFamily="34" charset="0"/>
              </a:defRPr>
            </a:lvl7pPr>
            <a:lvl8pPr marL="1371600" fontAlgn="base">
              <a:spcBef>
                <a:spcPct val="0"/>
              </a:spcBef>
              <a:spcAft>
                <a:spcPct val="0"/>
              </a:spcAft>
              <a:defRPr sz="4000">
                <a:solidFill>
                  <a:schemeClr val="tx2"/>
                </a:solidFill>
                <a:latin typeface="Trebuchet MS" pitchFamily="34" charset="0"/>
              </a:defRPr>
            </a:lvl8pPr>
            <a:lvl9pPr marL="1828800" fontAlgn="base">
              <a:spcBef>
                <a:spcPct val="0"/>
              </a:spcBef>
              <a:spcAft>
                <a:spcPct val="0"/>
              </a:spcAft>
              <a:defRPr sz="4000">
                <a:solidFill>
                  <a:schemeClr val="tx2"/>
                </a:solidFill>
                <a:latin typeface="Trebuchet MS" pitchFamily="34" charset="0"/>
              </a:defRPr>
            </a:lvl9pPr>
          </a:lstStyle>
          <a:p>
            <a:r>
              <a:rPr lang="en-US" altLang="es-ES" sz="800" dirty="0">
                <a:solidFill>
                  <a:schemeClr val="tx1"/>
                </a:solidFill>
              </a:rPr>
              <a:t>-5/10- </a:t>
            </a:r>
            <a:endParaRPr lang="es-ES" sz="800" dirty="0">
              <a:solidFill>
                <a:schemeClr val="tx1"/>
              </a:solidFill>
            </a:endParaRPr>
          </a:p>
        </p:txBody>
      </p:sp>
      <p:sp>
        <p:nvSpPr>
          <p:cNvPr id="16" name="9 Rectángulo">
            <a:extLst>
              <a:ext uri="{FF2B5EF4-FFF2-40B4-BE49-F238E27FC236}">
                <a16:creationId xmlns:a16="http://schemas.microsoft.com/office/drawing/2014/main" id="{72B66617-C918-76F4-66F9-4A5502626BE1}"/>
              </a:ext>
            </a:extLst>
          </p:cNvPr>
          <p:cNvSpPr/>
          <p:nvPr/>
        </p:nvSpPr>
        <p:spPr>
          <a:xfrm>
            <a:off x="1907704" y="620688"/>
            <a:ext cx="7236296" cy="64633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i="1" dirty="0">
                <a:solidFill>
                  <a:schemeClr val="bg2">
                    <a:lumMod val="10000"/>
                  </a:schemeClr>
                </a:solidFill>
                <a:latin typeface="+mn-lt"/>
                <a:cs typeface="Times New Roman" panose="02020603050405020304" pitchFamily="18" charset="0"/>
              </a:rPr>
              <a:t>Implementación: </a:t>
            </a:r>
            <a:r>
              <a:rPr lang="es-ES" sz="3600" b="1" i="1" dirty="0">
                <a:solidFill>
                  <a:schemeClr val="tx2">
                    <a:lumMod val="75000"/>
                  </a:schemeClr>
                </a:solidFill>
                <a:latin typeface="+mn-lt"/>
                <a:cs typeface="Times New Roman" panose="02020603050405020304" pitchFamily="18" charset="0"/>
              </a:rPr>
              <a:t> </a:t>
            </a:r>
            <a:r>
              <a:rPr lang="es-ES" sz="3600" b="1" i="1" dirty="0">
                <a:solidFill>
                  <a:schemeClr val="bg2">
                    <a:lumMod val="25000"/>
                  </a:schemeClr>
                </a:solidFill>
                <a:latin typeface="+mn-lt"/>
                <a:cs typeface="Times New Roman" panose="02020603050405020304" pitchFamily="18" charset="0"/>
              </a:rPr>
              <a:t>Train</a:t>
            </a:r>
            <a:endParaRPr lang="es-ES" sz="3600" b="1" i="1" cap="all" dirty="0">
              <a:ln w="0"/>
              <a:solidFill>
                <a:schemeClr val="bg2">
                  <a:lumMod val="25000"/>
                </a:schemeClr>
              </a:solidFill>
              <a:effectLst>
                <a:reflection blurRad="12700" stA="50000" endPos="50000" dist="5000" dir="5400000" sy="-100000" rotWithShape="0"/>
              </a:effectLst>
              <a:latin typeface="Cambria" pitchFamily="18" charset="0"/>
            </a:endParaRPr>
          </a:p>
        </p:txBody>
      </p:sp>
      <p:grpSp>
        <p:nvGrpSpPr>
          <p:cNvPr id="18" name="Grupo 17">
            <a:extLst>
              <a:ext uri="{FF2B5EF4-FFF2-40B4-BE49-F238E27FC236}">
                <a16:creationId xmlns:a16="http://schemas.microsoft.com/office/drawing/2014/main" id="{EC6F67A3-6890-76D5-F28F-205D5AC89546}"/>
              </a:ext>
            </a:extLst>
          </p:cNvPr>
          <p:cNvGrpSpPr/>
          <p:nvPr/>
        </p:nvGrpSpPr>
        <p:grpSpPr>
          <a:xfrm>
            <a:off x="72008" y="404664"/>
            <a:ext cx="2267744" cy="1440911"/>
            <a:chOff x="72008" y="194157"/>
            <a:chExt cx="2267744" cy="1440911"/>
          </a:xfrm>
        </p:grpSpPr>
        <p:grpSp>
          <p:nvGrpSpPr>
            <p:cNvPr id="20" name="Grupo 19">
              <a:extLst>
                <a:ext uri="{FF2B5EF4-FFF2-40B4-BE49-F238E27FC236}">
                  <a16:creationId xmlns:a16="http://schemas.microsoft.com/office/drawing/2014/main" id="{C2F37698-DA66-1D79-0A93-81D02B1F39E0}"/>
                </a:ext>
              </a:extLst>
            </p:cNvPr>
            <p:cNvGrpSpPr/>
            <p:nvPr/>
          </p:nvGrpSpPr>
          <p:grpSpPr>
            <a:xfrm>
              <a:off x="72008" y="362414"/>
              <a:ext cx="2267744" cy="1272654"/>
              <a:chOff x="-21710" y="110709"/>
              <a:chExt cx="2267744" cy="1272654"/>
            </a:xfrm>
          </p:grpSpPr>
          <p:graphicFrame>
            <p:nvGraphicFramePr>
              <p:cNvPr id="23" name="Diagrama 22">
                <a:extLst>
                  <a:ext uri="{FF2B5EF4-FFF2-40B4-BE49-F238E27FC236}">
                    <a16:creationId xmlns:a16="http://schemas.microsoft.com/office/drawing/2014/main" id="{A7D9E73F-50AC-6794-CF56-AFD836769469}"/>
                  </a:ext>
                </a:extLst>
              </p:cNvPr>
              <p:cNvGraphicFramePr/>
              <p:nvPr>
                <p:extLst>
                  <p:ext uri="{D42A27DB-BD31-4B8C-83A1-F6EECF244321}">
                    <p14:modId xmlns:p14="http://schemas.microsoft.com/office/powerpoint/2010/main" val="3224243553"/>
                  </p:ext>
                </p:extLst>
              </p:nvPr>
            </p:nvGraphicFramePr>
            <p:xfrm>
              <a:off x="-21710" y="110709"/>
              <a:ext cx="2267744" cy="1272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4" name="Imagen 23">
                <a:extLst>
                  <a:ext uri="{FF2B5EF4-FFF2-40B4-BE49-F238E27FC236}">
                    <a16:creationId xmlns:a16="http://schemas.microsoft.com/office/drawing/2014/main" id="{B8D16891-82FA-3E61-8C73-E8D5546560D5}"/>
                  </a:ext>
                </a:extLst>
              </p:cNvPr>
              <p:cNvPicPr>
                <a:picLocks noChangeAspect="1"/>
              </p:cNvPicPr>
              <p:nvPr/>
            </p:nvPicPr>
            <p:blipFill>
              <a:blip r:embed="rId9"/>
              <a:stretch>
                <a:fillRect/>
              </a:stretch>
            </p:blipFill>
            <p:spPr>
              <a:xfrm>
                <a:off x="51934" y="115612"/>
                <a:ext cx="1063681" cy="1063681"/>
              </a:xfrm>
              <a:prstGeom prst="ellips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pic>
        </p:grpSp>
        <p:sp>
          <p:nvSpPr>
            <p:cNvPr id="21" name="CuadroTexto 20">
              <a:extLst>
                <a:ext uri="{FF2B5EF4-FFF2-40B4-BE49-F238E27FC236}">
                  <a16:creationId xmlns:a16="http://schemas.microsoft.com/office/drawing/2014/main" id="{8ABB4E35-E80F-3E0E-4136-103EB6F6895E}"/>
                </a:ext>
              </a:extLst>
            </p:cNvPr>
            <p:cNvSpPr txBox="1"/>
            <p:nvPr/>
          </p:nvSpPr>
          <p:spPr>
            <a:xfrm>
              <a:off x="1259632" y="194157"/>
              <a:ext cx="372218" cy="138499"/>
            </a:xfrm>
            <a:prstGeom prst="rect">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txBody>
            <a:bodyPr spcFirstLastPara="0" vert="horz" wrap="square" lIns="70739" tIns="11430" rIns="11430" bIns="11430" numCol="1" spcCol="1270" anchor="ctr" anchorCtr="0">
              <a:noAutofit/>
            </a:bodyPr>
            <a:lstStyle>
              <a:lvl1pPr>
                <a:defRPr sz="300"/>
              </a:lvl1pPr>
            </a:lstStyle>
            <a:p>
              <a:r>
                <a:rPr lang="es-ES" dirty="0"/>
                <a:t>Resultados</a:t>
              </a:r>
            </a:p>
          </p:txBody>
        </p:sp>
      </p:grpSp>
      <p:graphicFrame>
        <p:nvGraphicFramePr>
          <p:cNvPr id="13" name="Diagrama 12">
            <a:extLst>
              <a:ext uri="{FF2B5EF4-FFF2-40B4-BE49-F238E27FC236}">
                <a16:creationId xmlns:a16="http://schemas.microsoft.com/office/drawing/2014/main" id="{392A142E-A429-54E2-47FC-F96DC40ABB89}"/>
              </a:ext>
            </a:extLst>
          </p:cNvPr>
          <p:cNvGraphicFramePr/>
          <p:nvPr>
            <p:extLst>
              <p:ext uri="{D42A27DB-BD31-4B8C-83A1-F6EECF244321}">
                <p14:modId xmlns:p14="http://schemas.microsoft.com/office/powerpoint/2010/main" val="3780534017"/>
              </p:ext>
            </p:extLst>
          </p:nvPr>
        </p:nvGraphicFramePr>
        <p:xfrm>
          <a:off x="1043608" y="2024794"/>
          <a:ext cx="5472608" cy="435653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7" name="Imagen 16">
            <a:extLst>
              <a:ext uri="{FF2B5EF4-FFF2-40B4-BE49-F238E27FC236}">
                <a16:creationId xmlns:a16="http://schemas.microsoft.com/office/drawing/2014/main" id="{3486185C-3DF0-0A3B-4287-CEDA6464C50B}"/>
              </a:ext>
            </a:extLst>
          </p:cNvPr>
          <p:cNvPicPr>
            <a:picLocks noChangeAspect="1"/>
          </p:cNvPicPr>
          <p:nvPr/>
        </p:nvPicPr>
        <p:blipFill>
          <a:blip r:embed="rId15"/>
          <a:stretch>
            <a:fillRect/>
          </a:stretch>
        </p:blipFill>
        <p:spPr>
          <a:xfrm>
            <a:off x="6783618" y="2002074"/>
            <a:ext cx="2024048" cy="2024048"/>
          </a:xfrm>
          <a:prstGeom prst="rect">
            <a:avLst/>
          </a:prstGeom>
        </p:spPr>
      </p:pic>
      <p:pic>
        <p:nvPicPr>
          <p:cNvPr id="19" name="Imagen 18">
            <a:extLst>
              <a:ext uri="{FF2B5EF4-FFF2-40B4-BE49-F238E27FC236}">
                <a16:creationId xmlns:a16="http://schemas.microsoft.com/office/drawing/2014/main" id="{94DD839B-544B-052B-A4F8-B38F99BC1175}"/>
              </a:ext>
            </a:extLst>
          </p:cNvPr>
          <p:cNvPicPr>
            <a:picLocks noChangeAspect="1"/>
          </p:cNvPicPr>
          <p:nvPr/>
        </p:nvPicPr>
        <p:blipFill>
          <a:blip r:embed="rId16"/>
          <a:stretch>
            <a:fillRect/>
          </a:stretch>
        </p:blipFill>
        <p:spPr>
          <a:xfrm>
            <a:off x="6840817" y="4134774"/>
            <a:ext cx="1952041" cy="1952041"/>
          </a:xfrm>
          <a:prstGeom prst="rect">
            <a:avLst/>
          </a:prstGeom>
        </p:spPr>
      </p:pic>
    </p:spTree>
    <p:extLst>
      <p:ext uri="{BB962C8B-B14F-4D97-AF65-F5344CB8AC3E}">
        <p14:creationId xmlns:p14="http://schemas.microsoft.com/office/powerpoint/2010/main" val="109991268"/>
      </p:ext>
    </p:extLst>
  </p:cSld>
  <p:clrMapOvr>
    <a:masterClrMapping/>
  </p:clrMapOvr>
  <mc:AlternateContent xmlns:mc="http://schemas.openxmlformats.org/markup-compatibility/2006">
    <mc:Choice xmlns:p14="http://schemas.microsoft.com/office/powerpoint/2010/main" Requires="p14">
      <p:transition p14:dur="10" advTm="177157"/>
    </mc:Choice>
    <mc:Fallback>
      <p:transition advTm="1771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Aprendizaje Profundo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A024798C-A9DB-A7B6-8B22-BDC35F8BDD98}"/>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15"/>
              </a:rPr>
              <a:t>jogugil@alumni.uv.es/</a:t>
            </a:r>
            <a:r>
              <a:rPr lang="en-US" altLang="es-ES" b="1" i="1" dirty="0"/>
              <a:t> jogugil@gmail.com)</a:t>
            </a:r>
          </a:p>
        </p:txBody>
      </p:sp>
      <p:sp>
        <p:nvSpPr>
          <p:cNvPr id="3" name="CuadroTexto 2">
            <a:extLst>
              <a:ext uri="{FF2B5EF4-FFF2-40B4-BE49-F238E27FC236}">
                <a16:creationId xmlns:a16="http://schemas.microsoft.com/office/drawing/2014/main" id="{DE9791CE-ADB1-6EC2-F10B-058816190A34}"/>
              </a:ext>
            </a:extLst>
          </p:cNvPr>
          <p:cNvSpPr txBox="1"/>
          <p:nvPr/>
        </p:nvSpPr>
        <p:spPr>
          <a:xfrm>
            <a:off x="3906412" y="6566247"/>
            <a:ext cx="637974" cy="2154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ctr" eaLnBrk="0" hangingPunct="0">
              <a:defRPr sz="36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vl2pPr eaLnBrk="0" hangingPunct="0">
              <a:defRPr sz="4000">
                <a:solidFill>
                  <a:schemeClr val="tx2"/>
                </a:solidFill>
                <a:latin typeface="Trebuchet MS" pitchFamily="34" charset="0"/>
              </a:defRPr>
            </a:lvl2pPr>
            <a:lvl3pPr eaLnBrk="0" hangingPunct="0">
              <a:defRPr sz="4000">
                <a:solidFill>
                  <a:schemeClr val="tx2"/>
                </a:solidFill>
                <a:latin typeface="Trebuchet MS" pitchFamily="34" charset="0"/>
              </a:defRPr>
            </a:lvl3pPr>
            <a:lvl4pPr eaLnBrk="0" hangingPunct="0">
              <a:defRPr sz="4000">
                <a:solidFill>
                  <a:schemeClr val="tx2"/>
                </a:solidFill>
                <a:latin typeface="Trebuchet MS" pitchFamily="34" charset="0"/>
              </a:defRPr>
            </a:lvl4pPr>
            <a:lvl5pPr eaLnBrk="0" hangingPunct="0">
              <a:defRPr sz="4000">
                <a:solidFill>
                  <a:schemeClr val="tx2"/>
                </a:solidFill>
                <a:latin typeface="Trebuchet MS" pitchFamily="34" charset="0"/>
              </a:defRPr>
            </a:lvl5pPr>
            <a:lvl6pPr marL="457200" fontAlgn="base">
              <a:spcBef>
                <a:spcPct val="0"/>
              </a:spcBef>
              <a:spcAft>
                <a:spcPct val="0"/>
              </a:spcAft>
              <a:defRPr sz="4000">
                <a:solidFill>
                  <a:schemeClr val="tx2"/>
                </a:solidFill>
                <a:latin typeface="Trebuchet MS" pitchFamily="34" charset="0"/>
              </a:defRPr>
            </a:lvl6pPr>
            <a:lvl7pPr marL="914400" fontAlgn="base">
              <a:spcBef>
                <a:spcPct val="0"/>
              </a:spcBef>
              <a:spcAft>
                <a:spcPct val="0"/>
              </a:spcAft>
              <a:defRPr sz="4000">
                <a:solidFill>
                  <a:schemeClr val="tx2"/>
                </a:solidFill>
                <a:latin typeface="Trebuchet MS" pitchFamily="34" charset="0"/>
              </a:defRPr>
            </a:lvl7pPr>
            <a:lvl8pPr marL="1371600" fontAlgn="base">
              <a:spcBef>
                <a:spcPct val="0"/>
              </a:spcBef>
              <a:spcAft>
                <a:spcPct val="0"/>
              </a:spcAft>
              <a:defRPr sz="4000">
                <a:solidFill>
                  <a:schemeClr val="tx2"/>
                </a:solidFill>
                <a:latin typeface="Trebuchet MS" pitchFamily="34" charset="0"/>
              </a:defRPr>
            </a:lvl8pPr>
            <a:lvl9pPr marL="1828800" fontAlgn="base">
              <a:spcBef>
                <a:spcPct val="0"/>
              </a:spcBef>
              <a:spcAft>
                <a:spcPct val="0"/>
              </a:spcAft>
              <a:defRPr sz="4000">
                <a:solidFill>
                  <a:schemeClr val="tx2"/>
                </a:solidFill>
                <a:latin typeface="Trebuchet MS" pitchFamily="34" charset="0"/>
              </a:defRPr>
            </a:lvl9pPr>
          </a:lstStyle>
          <a:p>
            <a:r>
              <a:rPr lang="en-US" altLang="es-ES" sz="800" dirty="0">
                <a:solidFill>
                  <a:schemeClr val="tx1"/>
                </a:solidFill>
              </a:rPr>
              <a:t>-6/10- </a:t>
            </a:r>
            <a:endParaRPr lang="es-ES" sz="800" dirty="0">
              <a:solidFill>
                <a:schemeClr val="tx1"/>
              </a:solidFill>
            </a:endParaRPr>
          </a:p>
        </p:txBody>
      </p:sp>
      <p:sp>
        <p:nvSpPr>
          <p:cNvPr id="7" name="CuadroTexto 6">
            <a:extLst>
              <a:ext uri="{FF2B5EF4-FFF2-40B4-BE49-F238E27FC236}">
                <a16:creationId xmlns:a16="http://schemas.microsoft.com/office/drawing/2014/main" id="{8192BF63-8735-82DF-EDF4-1DC0251929AF}"/>
              </a:ext>
            </a:extLst>
          </p:cNvPr>
          <p:cNvSpPr txBox="1"/>
          <p:nvPr/>
        </p:nvSpPr>
        <p:spPr>
          <a:xfrm>
            <a:off x="2312154" y="1242560"/>
            <a:ext cx="669944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s-E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Explotación - Explotación</a:t>
            </a:r>
            <a:endParaRPr lang="es-ES" sz="2400" b="1" i="1" dirty="0">
              <a:effectLst/>
              <a:latin typeface="Arial Narrow" panose="020B0606020202030204" pitchFamily="34" charset="0"/>
              <a:ea typeface="Times New Roman" panose="02020603050405020304" pitchFamily="18" charset="0"/>
              <a:cs typeface="Times New Roman" panose="02020603050405020304" pitchFamily="18" charset="0"/>
            </a:endParaRPr>
          </a:p>
        </p:txBody>
      </p:sp>
      <p:sp>
        <p:nvSpPr>
          <p:cNvPr id="14" name="9 Rectángulo">
            <a:extLst>
              <a:ext uri="{FF2B5EF4-FFF2-40B4-BE49-F238E27FC236}">
                <a16:creationId xmlns:a16="http://schemas.microsoft.com/office/drawing/2014/main" id="{03A6E3DF-D16F-D56E-22DA-03D1CEA350F2}"/>
              </a:ext>
            </a:extLst>
          </p:cNvPr>
          <p:cNvSpPr/>
          <p:nvPr/>
        </p:nvSpPr>
        <p:spPr>
          <a:xfrm>
            <a:off x="1907704" y="620688"/>
            <a:ext cx="7236296" cy="64633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i="1" dirty="0">
                <a:solidFill>
                  <a:schemeClr val="bg2">
                    <a:lumMod val="10000"/>
                  </a:schemeClr>
                </a:solidFill>
                <a:latin typeface="+mn-lt"/>
                <a:cs typeface="Times New Roman" panose="02020603050405020304" pitchFamily="18" charset="0"/>
              </a:rPr>
              <a:t>Resultados:</a:t>
            </a:r>
            <a:r>
              <a:rPr lang="es-ES" sz="3600" b="1" i="1" dirty="0">
                <a:solidFill>
                  <a:schemeClr val="bg2">
                    <a:lumMod val="25000"/>
                  </a:schemeClr>
                </a:solidFill>
                <a:latin typeface="+mn-lt"/>
                <a:cs typeface="Times New Roman" panose="02020603050405020304" pitchFamily="18" charset="0"/>
              </a:rPr>
              <a:t> </a:t>
            </a:r>
            <a:r>
              <a:rPr lang="es-ES" sz="3600" b="1" i="1" dirty="0">
                <a:solidFill>
                  <a:schemeClr val="tx2">
                    <a:lumMod val="75000"/>
                  </a:schemeClr>
                </a:solidFill>
                <a:latin typeface="+mn-lt"/>
                <a:cs typeface="Times New Roman" panose="02020603050405020304" pitchFamily="18" charset="0"/>
              </a:rPr>
              <a:t> </a:t>
            </a:r>
            <a:r>
              <a:rPr lang="es-ES" sz="3600" b="1" i="1" dirty="0">
                <a:solidFill>
                  <a:schemeClr val="bg2">
                    <a:lumMod val="25000"/>
                  </a:schemeClr>
                </a:solidFill>
                <a:latin typeface="+mn-lt"/>
                <a:cs typeface="Times New Roman" panose="02020603050405020304" pitchFamily="18" charset="0"/>
              </a:rPr>
              <a:t>Evaluación (I)</a:t>
            </a:r>
            <a:endParaRPr lang="es-ES" sz="3600" b="1" i="1" cap="all" dirty="0">
              <a:ln w="0"/>
              <a:solidFill>
                <a:schemeClr val="bg2">
                  <a:lumMod val="25000"/>
                </a:schemeClr>
              </a:solidFill>
              <a:effectLst>
                <a:reflection blurRad="12700" stA="50000" endPos="50000" dist="5000" dir="5400000" sy="-100000" rotWithShape="0"/>
              </a:effectLst>
              <a:latin typeface="Cambria" pitchFamily="18" charset="0"/>
            </a:endParaRPr>
          </a:p>
        </p:txBody>
      </p:sp>
      <p:grpSp>
        <p:nvGrpSpPr>
          <p:cNvPr id="17" name="Grupo 16">
            <a:extLst>
              <a:ext uri="{FF2B5EF4-FFF2-40B4-BE49-F238E27FC236}">
                <a16:creationId xmlns:a16="http://schemas.microsoft.com/office/drawing/2014/main" id="{FD989496-B259-B066-AE2F-E0433051F17C}"/>
              </a:ext>
            </a:extLst>
          </p:cNvPr>
          <p:cNvGrpSpPr/>
          <p:nvPr/>
        </p:nvGrpSpPr>
        <p:grpSpPr>
          <a:xfrm>
            <a:off x="72008" y="403913"/>
            <a:ext cx="2267744" cy="1440911"/>
            <a:chOff x="72008" y="194157"/>
            <a:chExt cx="2267744" cy="1440911"/>
          </a:xfrm>
        </p:grpSpPr>
        <p:grpSp>
          <p:nvGrpSpPr>
            <p:cNvPr id="11" name="Grupo 10">
              <a:extLst>
                <a:ext uri="{FF2B5EF4-FFF2-40B4-BE49-F238E27FC236}">
                  <a16:creationId xmlns:a16="http://schemas.microsoft.com/office/drawing/2014/main" id="{64A05BCF-4920-469C-78F1-06DE618D633B}"/>
                </a:ext>
              </a:extLst>
            </p:cNvPr>
            <p:cNvGrpSpPr/>
            <p:nvPr/>
          </p:nvGrpSpPr>
          <p:grpSpPr>
            <a:xfrm>
              <a:off x="72008" y="362414"/>
              <a:ext cx="2267744" cy="1272654"/>
              <a:chOff x="-21710" y="110709"/>
              <a:chExt cx="2267744" cy="1272654"/>
            </a:xfrm>
          </p:grpSpPr>
          <p:graphicFrame>
            <p:nvGraphicFramePr>
              <p:cNvPr id="12" name="Diagrama 11">
                <a:extLst>
                  <a:ext uri="{FF2B5EF4-FFF2-40B4-BE49-F238E27FC236}">
                    <a16:creationId xmlns:a16="http://schemas.microsoft.com/office/drawing/2014/main" id="{B6364E52-51B5-87FB-CA6A-010B28FB01E5}"/>
                  </a:ext>
                </a:extLst>
              </p:cNvPr>
              <p:cNvGraphicFramePr/>
              <p:nvPr>
                <p:extLst>
                  <p:ext uri="{D42A27DB-BD31-4B8C-83A1-F6EECF244321}">
                    <p14:modId xmlns:p14="http://schemas.microsoft.com/office/powerpoint/2010/main" val="947195086"/>
                  </p:ext>
                </p:extLst>
              </p:nvPr>
            </p:nvGraphicFramePr>
            <p:xfrm>
              <a:off x="-21710" y="110709"/>
              <a:ext cx="2267744" cy="127265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13" name="Imagen 12">
                <a:extLst>
                  <a:ext uri="{FF2B5EF4-FFF2-40B4-BE49-F238E27FC236}">
                    <a16:creationId xmlns:a16="http://schemas.microsoft.com/office/drawing/2014/main" id="{6ED815D3-ABCD-0526-CCDE-78DB9A5DC860}"/>
                  </a:ext>
                </a:extLst>
              </p:cNvPr>
              <p:cNvPicPr>
                <a:picLocks noChangeAspect="1"/>
              </p:cNvPicPr>
              <p:nvPr/>
            </p:nvPicPr>
            <p:blipFill>
              <a:blip r:embed="rId21"/>
              <a:stretch>
                <a:fillRect/>
              </a:stretch>
            </p:blipFill>
            <p:spPr>
              <a:xfrm>
                <a:off x="51934" y="115612"/>
                <a:ext cx="1063681" cy="1063681"/>
              </a:xfrm>
              <a:prstGeom prst="ellips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pic>
        </p:grpSp>
        <p:sp>
          <p:nvSpPr>
            <p:cNvPr id="15" name="CuadroTexto 14">
              <a:extLst>
                <a:ext uri="{FF2B5EF4-FFF2-40B4-BE49-F238E27FC236}">
                  <a16:creationId xmlns:a16="http://schemas.microsoft.com/office/drawing/2014/main" id="{DF449F75-3F38-5F91-A316-B1009B94F9B2}"/>
                </a:ext>
              </a:extLst>
            </p:cNvPr>
            <p:cNvSpPr txBox="1"/>
            <p:nvPr/>
          </p:nvSpPr>
          <p:spPr>
            <a:xfrm>
              <a:off x="1259632" y="194157"/>
              <a:ext cx="372218" cy="138499"/>
            </a:xfrm>
            <a:prstGeom prst="rect">
              <a:avLst/>
            </a:prstGeom>
            <a:solidFill>
              <a:srgbClr val="FF0000"/>
            </a:solidFill>
            <a:ln>
              <a:solidFill>
                <a:schemeClr val="accent1">
                  <a:lumMod val="50000"/>
                </a:schemeClr>
              </a:solidFill>
            </a:ln>
          </p:spPr>
          <p:txBody>
            <a:bodyPr wrap="square" rtlCol="0">
              <a:spAutoFit/>
            </a:bodyPr>
            <a:lstStyle/>
            <a:p>
              <a:r>
                <a:rPr lang="es-ES" sz="300" dirty="0">
                  <a:solidFill>
                    <a:prstClr val="white"/>
                  </a:solidFill>
                  <a:latin typeface="Georgia"/>
                  <a:cs typeface="+mn-cs"/>
                </a:rPr>
                <a:t>Resultados</a:t>
              </a:r>
            </a:p>
          </p:txBody>
        </p:sp>
      </p:grpSp>
      <p:pic>
        <p:nvPicPr>
          <p:cNvPr id="19" name="Vídeo 18">
            <a:hlinkClick r:id="" action="ppaction://media"/>
            <a:extLst>
              <a:ext uri="{FF2B5EF4-FFF2-40B4-BE49-F238E27FC236}">
                <a16:creationId xmlns:a16="http://schemas.microsoft.com/office/drawing/2014/main" id="{E9C6C2B5-E933-DCE4-F241-EB179EE04D43}"/>
              </a:ext>
            </a:extLst>
          </p:cNvPr>
          <p:cNvPicPr>
            <a:picLocks noChangeAspect="1"/>
          </p:cNvPicPr>
          <p:nvPr>
            <a:videoFile r:link="rId2"/>
            <p:extLst>
              <p:ext uri="{DAA4B4D4-6D71-4841-9C94-3DE7FCFB9230}">
                <p14:media xmlns:p14="http://schemas.microsoft.com/office/powerpoint/2010/main" r:embed="rId1"/>
              </p:ext>
            </p:extLst>
          </p:nvPr>
        </p:nvPicPr>
        <p:blipFill>
          <a:blip r:embed="rId22"/>
          <a:stretch>
            <a:fillRect/>
          </a:stretch>
        </p:blipFill>
        <p:spPr>
          <a:xfrm>
            <a:off x="6656300" y="1775994"/>
            <a:ext cx="1175356" cy="881517"/>
          </a:xfrm>
          <a:prstGeom prst="rect">
            <a:avLst/>
          </a:prstGeom>
        </p:spPr>
      </p:pic>
      <p:pic>
        <p:nvPicPr>
          <p:cNvPr id="28" name="Vídeo 27">
            <a:hlinkClick r:id="" action="ppaction://media"/>
            <a:extLst>
              <a:ext uri="{FF2B5EF4-FFF2-40B4-BE49-F238E27FC236}">
                <a16:creationId xmlns:a16="http://schemas.microsoft.com/office/drawing/2014/main" id="{24BAA387-A794-C114-6FF5-FFED0A2EC6C2}"/>
              </a:ext>
            </a:extLst>
          </p:cNvPr>
          <p:cNvPicPr>
            <a:picLocks noChangeAspect="1"/>
          </p:cNvPicPr>
          <p:nvPr>
            <a:videoFile r:link="rId4"/>
            <p:extLst>
              <p:ext uri="{DAA4B4D4-6D71-4841-9C94-3DE7FCFB9230}">
                <p14:media xmlns:p14="http://schemas.microsoft.com/office/powerpoint/2010/main" r:embed="rId3"/>
              </p:ext>
            </p:extLst>
          </p:nvPr>
        </p:nvPicPr>
        <p:blipFill>
          <a:blip r:embed="rId23"/>
          <a:stretch>
            <a:fillRect/>
          </a:stretch>
        </p:blipFill>
        <p:spPr>
          <a:xfrm>
            <a:off x="6740519" y="2508214"/>
            <a:ext cx="1287866" cy="965900"/>
          </a:xfrm>
          <a:prstGeom prst="rect">
            <a:avLst/>
          </a:prstGeom>
        </p:spPr>
      </p:pic>
      <p:pic>
        <p:nvPicPr>
          <p:cNvPr id="34" name="Imagen 33" descr="Gráfico, Gráfico de líneas&#10;&#10;Descripción generada automáticamente">
            <a:extLst>
              <a:ext uri="{FF2B5EF4-FFF2-40B4-BE49-F238E27FC236}">
                <a16:creationId xmlns:a16="http://schemas.microsoft.com/office/drawing/2014/main" id="{7F4EE464-79A6-0834-4F11-0A018A42F6C4}"/>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137277" y="1799437"/>
            <a:ext cx="1736367" cy="1302275"/>
          </a:xfrm>
          <a:prstGeom prst="rect">
            <a:avLst/>
          </a:prstGeom>
        </p:spPr>
      </p:pic>
      <p:pic>
        <p:nvPicPr>
          <p:cNvPr id="36" name="Imagen 35" descr="Gráfico, Histograma&#10;&#10;Descripción generada automáticamente">
            <a:extLst>
              <a:ext uri="{FF2B5EF4-FFF2-40B4-BE49-F238E27FC236}">
                <a16:creationId xmlns:a16="http://schemas.microsoft.com/office/drawing/2014/main" id="{506E4543-D5D9-A837-0738-D4A05504EABF}"/>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25684" y="1923025"/>
            <a:ext cx="1970052" cy="1477539"/>
          </a:xfrm>
          <a:prstGeom prst="rect">
            <a:avLst/>
          </a:prstGeom>
        </p:spPr>
      </p:pic>
      <p:pic>
        <p:nvPicPr>
          <p:cNvPr id="38" name="Imagen 37" descr="Gráfico, Gráfico de líneas&#10;&#10;Descripción generada automáticamente">
            <a:extLst>
              <a:ext uri="{FF2B5EF4-FFF2-40B4-BE49-F238E27FC236}">
                <a16:creationId xmlns:a16="http://schemas.microsoft.com/office/drawing/2014/main" id="{D5E41889-D98D-3D27-AB1A-3E91B9B77982}"/>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699907" y="2080006"/>
            <a:ext cx="1874035" cy="1405526"/>
          </a:xfrm>
          <a:prstGeom prst="rect">
            <a:avLst/>
          </a:prstGeom>
        </p:spPr>
      </p:pic>
      <p:pic>
        <p:nvPicPr>
          <p:cNvPr id="40" name="Imagen 39" descr="Gráfico, Gráfico de líneas&#10;&#10;Descripción generada automáticamente">
            <a:extLst>
              <a:ext uri="{FF2B5EF4-FFF2-40B4-BE49-F238E27FC236}">
                <a16:creationId xmlns:a16="http://schemas.microsoft.com/office/drawing/2014/main" id="{36BCC92C-DA9C-0FC2-0928-5CD1DDEB5751}"/>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680267" y="2676685"/>
            <a:ext cx="2060031" cy="1545023"/>
          </a:xfrm>
          <a:prstGeom prst="rect">
            <a:avLst/>
          </a:prstGeom>
        </p:spPr>
      </p:pic>
      <p:sp>
        <p:nvSpPr>
          <p:cNvPr id="44" name="CuadroTexto 43">
            <a:extLst>
              <a:ext uri="{FF2B5EF4-FFF2-40B4-BE49-F238E27FC236}">
                <a16:creationId xmlns:a16="http://schemas.microsoft.com/office/drawing/2014/main" id="{C80D29F5-F3C7-3F47-4BAF-FE34990FDA9C}"/>
              </a:ext>
            </a:extLst>
          </p:cNvPr>
          <p:cNvSpPr txBox="1"/>
          <p:nvPr/>
        </p:nvSpPr>
        <p:spPr>
          <a:xfrm>
            <a:off x="4009514" y="1867993"/>
            <a:ext cx="1516338" cy="215444"/>
          </a:xfrm>
          <a:prstGeom prst="rect">
            <a:avLst/>
          </a:prstGeom>
          <a:gradFill rotWithShape="1">
            <a:gsLst>
              <a:gs pos="0">
                <a:schemeClr val="accent5">
                  <a:tint val="1000"/>
                  <a:satMod val="255000"/>
                </a:schemeClr>
              </a:gs>
              <a:gs pos="55000">
                <a:schemeClr val="accent5">
                  <a:tint val="12000"/>
                  <a:satMod val="255000"/>
                </a:schemeClr>
              </a:gs>
              <a:gs pos="100000">
                <a:schemeClr val="accent5">
                  <a:tint val="45000"/>
                  <a:satMod val="250000"/>
                </a:schemeClr>
              </a:gs>
            </a:gsLst>
            <a:path path="circle">
              <a:fillToRect l="-40000" t="-90000" r="140000" b="190000"/>
            </a:path>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pPr lvl="0"/>
            <a:r>
              <a:rPr lang="es-ES" sz="800" b="1" kern="1200" dirty="0" err="1">
                <a:solidFill>
                  <a:srgbClr val="DBF5F9">
                    <a:lumMod val="10000"/>
                  </a:srgbClr>
                </a:solidFill>
                <a:latin typeface="Georgia"/>
                <a:ea typeface="+mn-ea"/>
                <a:cs typeface="+mn-cs"/>
              </a:rPr>
              <a:t>AdaptiveBalancedPolicy</a:t>
            </a:r>
            <a:endParaRPr lang="es-ES" sz="800" dirty="0"/>
          </a:p>
        </p:txBody>
      </p:sp>
      <p:pic>
        <p:nvPicPr>
          <p:cNvPr id="49" name="Vídeo 9">
            <a:hlinkClick r:id="" action="ppaction://media"/>
            <a:extLst>
              <a:ext uri="{FF2B5EF4-FFF2-40B4-BE49-F238E27FC236}">
                <a16:creationId xmlns:a16="http://schemas.microsoft.com/office/drawing/2014/main" id="{A94EB08B-F764-27A9-FBCD-AD779699FDD2}"/>
              </a:ext>
            </a:extLst>
          </p:cNvPr>
          <p:cNvPicPr>
            <a:picLocks noChangeAspect="1"/>
          </p:cNvPicPr>
          <p:nvPr>
            <a:videoFile r:link="rId4"/>
            <p:extLst>
              <p:ext uri="{DAA4B4D4-6D71-4841-9C94-3DE7FCFB9230}">
                <p14:media xmlns:p14="http://schemas.microsoft.com/office/powerpoint/2010/main" r:embed="rId3"/>
              </p:ext>
            </p:extLst>
          </p:nvPr>
        </p:nvPicPr>
        <p:blipFill>
          <a:blip r:embed="rId23"/>
          <a:stretch>
            <a:fillRect/>
          </a:stretch>
        </p:blipFill>
        <p:spPr>
          <a:xfrm>
            <a:off x="7851041" y="1822596"/>
            <a:ext cx="1138785" cy="854089"/>
          </a:xfrm>
          <a:prstGeom prst="rect">
            <a:avLst/>
          </a:prstGeom>
        </p:spPr>
      </p:pic>
      <p:pic>
        <p:nvPicPr>
          <p:cNvPr id="50" name="Vídeo 4">
            <a:hlinkClick r:id="" action="ppaction://media"/>
            <a:extLst>
              <a:ext uri="{FF2B5EF4-FFF2-40B4-BE49-F238E27FC236}">
                <a16:creationId xmlns:a16="http://schemas.microsoft.com/office/drawing/2014/main" id="{71AF3118-233A-9411-C1AB-5430E4BF7587}"/>
              </a:ext>
            </a:extLst>
          </p:cNvPr>
          <p:cNvPicPr>
            <a:picLocks noChangeAspect="1"/>
          </p:cNvPicPr>
          <p:nvPr>
            <a:videoFile r:link="rId6"/>
            <p:extLst>
              <p:ext uri="{DAA4B4D4-6D71-4841-9C94-3DE7FCFB9230}">
                <p14:media xmlns:p14="http://schemas.microsoft.com/office/powerpoint/2010/main" r:embed="rId5"/>
              </p:ext>
            </p:extLst>
          </p:nvPr>
        </p:nvPicPr>
        <p:blipFill>
          <a:blip r:embed="rId28"/>
          <a:stretch>
            <a:fillRect/>
          </a:stretch>
        </p:blipFill>
        <p:spPr>
          <a:xfrm>
            <a:off x="7798885" y="2901530"/>
            <a:ext cx="1287868" cy="965901"/>
          </a:xfrm>
          <a:prstGeom prst="rect">
            <a:avLst/>
          </a:prstGeom>
        </p:spPr>
      </p:pic>
      <p:pic>
        <p:nvPicPr>
          <p:cNvPr id="8" name="Imagen 7" descr="Gráfico, Gráfico de líneas&#10;&#10;Descripción generada automáticamente">
            <a:extLst>
              <a:ext uri="{FF2B5EF4-FFF2-40B4-BE49-F238E27FC236}">
                <a16:creationId xmlns:a16="http://schemas.microsoft.com/office/drawing/2014/main" id="{CA3B6849-F5B2-2516-F17C-5EA37BB8753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150018" y="3264505"/>
            <a:ext cx="1933202" cy="1449902"/>
          </a:xfrm>
          <a:prstGeom prst="rect">
            <a:avLst/>
          </a:prstGeom>
        </p:spPr>
      </p:pic>
      <p:pic>
        <p:nvPicPr>
          <p:cNvPr id="10" name="Imagen 9" descr="Gráfico&#10;&#10;Descripción generada automáticamente">
            <a:extLst>
              <a:ext uri="{FF2B5EF4-FFF2-40B4-BE49-F238E27FC236}">
                <a16:creationId xmlns:a16="http://schemas.microsoft.com/office/drawing/2014/main" id="{28E60185-6E64-BE8C-BE56-AF4D93113FC0}"/>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143" y="4455712"/>
            <a:ext cx="2554486" cy="1915864"/>
          </a:xfrm>
          <a:prstGeom prst="rect">
            <a:avLst/>
          </a:prstGeom>
        </p:spPr>
      </p:pic>
      <p:pic>
        <p:nvPicPr>
          <p:cNvPr id="23" name="Imagen 22" descr="Gráfico, Gráfico de líneas&#10;&#10;Descripción generada automáticamente">
            <a:extLst>
              <a:ext uri="{FF2B5EF4-FFF2-40B4-BE49-F238E27FC236}">
                <a16:creationId xmlns:a16="http://schemas.microsoft.com/office/drawing/2014/main" id="{394B845F-4F07-71F0-2D2C-78964136900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354595" y="4250603"/>
            <a:ext cx="2233414" cy="1675060"/>
          </a:xfrm>
          <a:prstGeom prst="rect">
            <a:avLst/>
          </a:prstGeom>
        </p:spPr>
      </p:pic>
      <p:pic>
        <p:nvPicPr>
          <p:cNvPr id="20" name="Imagen 19" descr="Gráfico, Gráfico de líneas&#10;&#10;Descripción generada automáticamente">
            <a:extLst>
              <a:ext uri="{FF2B5EF4-FFF2-40B4-BE49-F238E27FC236}">
                <a16:creationId xmlns:a16="http://schemas.microsoft.com/office/drawing/2014/main" id="{DF6BDF57-894E-E43B-D1B4-54A858724BAB}"/>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427088" y="4672029"/>
            <a:ext cx="2233414" cy="1675060"/>
          </a:xfrm>
          <a:prstGeom prst="rect">
            <a:avLst/>
          </a:prstGeom>
        </p:spPr>
      </p:pic>
      <p:sp>
        <p:nvSpPr>
          <p:cNvPr id="25" name="CuadroTexto 24">
            <a:extLst>
              <a:ext uri="{FF2B5EF4-FFF2-40B4-BE49-F238E27FC236}">
                <a16:creationId xmlns:a16="http://schemas.microsoft.com/office/drawing/2014/main" id="{32C508B7-2F89-937A-2296-D060FF6C124B}"/>
              </a:ext>
            </a:extLst>
          </p:cNvPr>
          <p:cNvSpPr txBox="1"/>
          <p:nvPr/>
        </p:nvSpPr>
        <p:spPr>
          <a:xfrm>
            <a:off x="97590" y="4062973"/>
            <a:ext cx="1810114" cy="215444"/>
          </a:xfrm>
          <a:prstGeom prst="rect">
            <a:avLst/>
          </a:prstGeom>
          <a:gradFill rotWithShape="1">
            <a:gsLst>
              <a:gs pos="0">
                <a:schemeClr val="accent5">
                  <a:tint val="1000"/>
                  <a:satMod val="255000"/>
                </a:schemeClr>
              </a:gs>
              <a:gs pos="55000">
                <a:schemeClr val="accent5">
                  <a:tint val="12000"/>
                  <a:satMod val="255000"/>
                </a:schemeClr>
              </a:gs>
              <a:gs pos="100000">
                <a:schemeClr val="accent5">
                  <a:tint val="45000"/>
                  <a:satMod val="250000"/>
                </a:schemeClr>
              </a:gs>
            </a:gsLst>
            <a:path path="circle">
              <a:fillToRect l="-40000" t="-90000" r="140000" b="190000"/>
            </a:path>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r>
              <a:rPr lang="es-ES" sz="800" b="1" i="0" kern="1200" dirty="0" err="1"/>
              <a:t>Reward-proximity</a:t>
            </a:r>
            <a:r>
              <a:rPr lang="es-ES" sz="800" b="1" i="0" kern="1200" dirty="0"/>
              <a:t> </a:t>
            </a:r>
            <a:r>
              <a:rPr lang="es-ES" sz="800" b="1" i="0" kern="1200" dirty="0" err="1"/>
              <a:t>Exploration</a:t>
            </a:r>
            <a:endParaRPr lang="es-ES" sz="800" dirty="0"/>
          </a:p>
        </p:txBody>
      </p:sp>
      <p:pic>
        <p:nvPicPr>
          <p:cNvPr id="27" name="Vídeo 26">
            <a:hlinkClick r:id="" action="ppaction://media"/>
            <a:extLst>
              <a:ext uri="{FF2B5EF4-FFF2-40B4-BE49-F238E27FC236}">
                <a16:creationId xmlns:a16="http://schemas.microsoft.com/office/drawing/2014/main" id="{0F783F0E-EE02-D1CC-E2AE-E40916631FC9}"/>
              </a:ext>
            </a:extLst>
          </p:cNvPr>
          <p:cNvPicPr>
            <a:picLocks noChangeAspect="1"/>
          </p:cNvPicPr>
          <p:nvPr>
            <a:videoFile r:link="rId8"/>
            <p:extLst>
              <p:ext uri="{DAA4B4D4-6D71-4841-9C94-3DE7FCFB9230}">
                <p14:media xmlns:p14="http://schemas.microsoft.com/office/powerpoint/2010/main" r:embed="rId7"/>
              </p:ext>
            </p:extLst>
          </p:nvPr>
        </p:nvPicPr>
        <p:blipFill>
          <a:blip r:embed="rId33"/>
          <a:stretch>
            <a:fillRect/>
          </a:stretch>
        </p:blipFill>
        <p:spPr>
          <a:xfrm>
            <a:off x="6520820" y="4615024"/>
            <a:ext cx="1327246" cy="995435"/>
          </a:xfrm>
          <a:prstGeom prst="rect">
            <a:avLst/>
          </a:prstGeom>
        </p:spPr>
      </p:pic>
      <p:pic>
        <p:nvPicPr>
          <p:cNvPr id="30" name="Vídeo 29">
            <a:hlinkClick r:id="" action="ppaction://media"/>
            <a:extLst>
              <a:ext uri="{FF2B5EF4-FFF2-40B4-BE49-F238E27FC236}">
                <a16:creationId xmlns:a16="http://schemas.microsoft.com/office/drawing/2014/main" id="{2A57E617-4F49-BBD5-4514-430A8ED03735}"/>
              </a:ext>
            </a:extLst>
          </p:cNvPr>
          <p:cNvPicPr>
            <a:picLocks noChangeAspect="1"/>
          </p:cNvPicPr>
          <p:nvPr>
            <a:videoFile r:link="rId10"/>
            <p:extLst>
              <p:ext uri="{DAA4B4D4-6D71-4841-9C94-3DE7FCFB9230}">
                <p14:media xmlns:p14="http://schemas.microsoft.com/office/powerpoint/2010/main" r:embed="rId9"/>
              </p:ext>
            </p:extLst>
          </p:nvPr>
        </p:nvPicPr>
        <p:blipFill>
          <a:blip r:embed="rId34"/>
          <a:stretch>
            <a:fillRect/>
          </a:stretch>
        </p:blipFill>
        <p:spPr>
          <a:xfrm>
            <a:off x="7556969" y="4087204"/>
            <a:ext cx="1135047" cy="851285"/>
          </a:xfrm>
          <a:prstGeom prst="rect">
            <a:avLst/>
          </a:prstGeom>
        </p:spPr>
      </p:pic>
      <p:pic>
        <p:nvPicPr>
          <p:cNvPr id="32" name="Vídeo 31">
            <a:hlinkClick r:id="" action="ppaction://media"/>
            <a:extLst>
              <a:ext uri="{FF2B5EF4-FFF2-40B4-BE49-F238E27FC236}">
                <a16:creationId xmlns:a16="http://schemas.microsoft.com/office/drawing/2014/main" id="{9E8FCBD6-E856-D86A-42B2-D9ADCBC8B1DF}"/>
              </a:ext>
            </a:extLst>
          </p:cNvPr>
          <p:cNvPicPr>
            <a:picLocks noChangeAspect="1"/>
          </p:cNvPicPr>
          <p:nvPr>
            <a:videoFile r:link="rId12"/>
            <p:extLst>
              <p:ext uri="{DAA4B4D4-6D71-4841-9C94-3DE7FCFB9230}">
                <p14:media xmlns:p14="http://schemas.microsoft.com/office/powerpoint/2010/main" r:embed="rId11"/>
              </p:ext>
            </p:extLst>
          </p:nvPr>
        </p:nvPicPr>
        <p:blipFill>
          <a:blip r:embed="rId35"/>
          <a:stretch>
            <a:fillRect/>
          </a:stretch>
        </p:blipFill>
        <p:spPr>
          <a:xfrm>
            <a:off x="7580257" y="5054877"/>
            <a:ext cx="1329566" cy="997175"/>
          </a:xfrm>
          <a:prstGeom prst="rect">
            <a:avLst/>
          </a:prstGeom>
        </p:spPr>
      </p:pic>
    </p:spTree>
    <p:extLst>
      <p:ext uri="{BB962C8B-B14F-4D97-AF65-F5344CB8AC3E}">
        <p14:creationId xmlns:p14="http://schemas.microsoft.com/office/powerpoint/2010/main" val="1474754522"/>
      </p:ext>
    </p:extLst>
  </p:cSld>
  <p:clrMapOvr>
    <a:masterClrMapping/>
  </p:clrMapOvr>
  <mc:AlternateContent xmlns:mc="http://schemas.openxmlformats.org/markup-compatibility/2006">
    <mc:Choice xmlns:p14="http://schemas.microsoft.com/office/powerpoint/2010/main" Requires="p14">
      <p:transition p14:dur="10" advTm="87357"/>
    </mc:Choice>
    <mc:Fallback>
      <p:transition advTm="8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17" fill="hold"/>
                                        <p:tgtEl>
                                          <p:spTgt spid="32"/>
                                        </p:tgtEl>
                                      </p:cBhvr>
                                    </p:cmd>
                                  </p:childTnLst>
                                </p:cTn>
                              </p:par>
                              <p:par>
                                <p:cTn id="7" presetID="1" presetClass="mediacall" presetSubtype="0" fill="hold" nodeType="withEffect">
                                  <p:stCondLst>
                                    <p:cond delay="0"/>
                                  </p:stCondLst>
                                  <p:childTnLst>
                                    <p:cmd type="call" cmd="playFrom(0.0)">
                                      <p:cBhvr>
                                        <p:cTn id="8" dur="1633" fill="hold"/>
                                        <p:tgtEl>
                                          <p:spTgt spid="30"/>
                                        </p:tgtEl>
                                      </p:cBhvr>
                                    </p:cmd>
                                  </p:childTnLst>
                                </p:cTn>
                              </p:par>
                              <p:par>
                                <p:cTn id="9" presetID="1" presetClass="mediacall" presetSubtype="0" fill="hold" nodeType="withEffect">
                                  <p:stCondLst>
                                    <p:cond delay="0"/>
                                  </p:stCondLst>
                                  <p:childTnLst>
                                    <p:cmd type="call" cmd="playFrom(0.0)">
                                      <p:cBhvr>
                                        <p:cTn id="10" dur="16684" fill="hold"/>
                                        <p:tgtEl>
                                          <p:spTgt spid="27"/>
                                        </p:tgtEl>
                                      </p:cBhvr>
                                    </p:cmd>
                                  </p:childTnLst>
                                </p:cTn>
                              </p:par>
                              <p:par>
                                <p:cTn id="11" presetID="1" presetClass="mediacall" presetSubtype="0" fill="hold" nodeType="withEffect">
                                  <p:stCondLst>
                                    <p:cond delay="0"/>
                                  </p:stCondLst>
                                  <p:childTnLst>
                                    <p:cmd type="call" cmd="playFrom(0.0)">
                                      <p:cBhvr>
                                        <p:cTn id="12" dur="16684" fill="hold"/>
                                        <p:tgtEl>
                                          <p:spTgt spid="28"/>
                                        </p:tgtEl>
                                      </p:cBhvr>
                                    </p:cmd>
                                  </p:childTnLst>
                                </p:cTn>
                              </p:par>
                              <p:par>
                                <p:cTn id="13" presetID="1" presetClass="mediacall" presetSubtype="0" fill="hold" nodeType="withEffect">
                                  <p:stCondLst>
                                    <p:cond delay="0"/>
                                  </p:stCondLst>
                                  <p:childTnLst>
                                    <p:cmd type="call" cmd="playFrom(0.0)">
                                      <p:cBhvr>
                                        <p:cTn id="14" dur="317" fill="hold"/>
                                        <p:tgtEl>
                                          <p:spTgt spid="19"/>
                                        </p:tgtEl>
                                      </p:cBhvr>
                                    </p:cmd>
                                  </p:childTnLst>
                                </p:cTn>
                              </p:par>
                              <p:par>
                                <p:cTn id="15" presetID="1" presetClass="mediacall" presetSubtype="0" fill="hold" nodeType="withEffect">
                                  <p:stCondLst>
                                    <p:cond delay="0"/>
                                  </p:stCondLst>
                                  <p:childTnLst>
                                    <p:cmd type="call" cmd="playFrom(0.0)">
                                      <p:cBhvr>
                                        <p:cTn id="16" dur="16684" fill="hold"/>
                                        <p:tgtEl>
                                          <p:spTgt spid="49"/>
                                        </p:tgtEl>
                                      </p:cBhvr>
                                    </p:cmd>
                                  </p:childTnLst>
                                </p:cTn>
                              </p:par>
                              <p:par>
                                <p:cTn id="17" presetID="1" presetClass="mediacall" presetSubtype="0" fill="hold" nodeType="withEffect">
                                  <p:stCondLst>
                                    <p:cond delay="0"/>
                                  </p:stCondLst>
                                  <p:childTnLst>
                                    <p:cmd type="call" cmd="playFrom(0.0)">
                                      <p:cBhvr>
                                        <p:cTn id="18" dur="16684"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 repeatCount="indefinite" fill="hold" display="0">
                  <p:stCondLst>
                    <p:cond delay="indefinite"/>
                  </p:stCondLst>
                </p:cTn>
                <p:tgtEl>
                  <p:spTgt spid="19"/>
                </p:tgtEl>
              </p:cMediaNode>
            </p:video>
            <p:seq concurrent="1" nextAc="seek">
              <p:cTn id="20" restart="whenNotActive" fill="hold" evtFilter="cancelBubble" nodeType="interactiveSeq">
                <p:stCondLst>
                  <p:cond evt="onClick" delay="0">
                    <p:tgtEl>
                      <p:spTgt spid="1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9"/>
                                        </p:tgtEl>
                                      </p:cBhvr>
                                    </p:cmd>
                                  </p:childTnLst>
                                </p:cTn>
                              </p:par>
                            </p:childTnLst>
                          </p:cTn>
                        </p:par>
                      </p:childTnLst>
                    </p:cTn>
                  </p:par>
                </p:childTnLst>
              </p:cTn>
              <p:nextCondLst>
                <p:cond evt="onClick" delay="0">
                  <p:tgtEl>
                    <p:spTgt spid="19"/>
                  </p:tgtEl>
                </p:cond>
              </p:nextCondLst>
            </p:seq>
            <p:video>
              <p:cMediaNode vol="80000" mute="1">
                <p:cTn id="25" repeatCount="indefinite" fill="hold" display="0">
                  <p:stCondLst>
                    <p:cond delay="indefinite"/>
                  </p:stCondLst>
                </p:cTn>
                <p:tgtEl>
                  <p:spTgt spid="28"/>
                </p:tgtEl>
              </p:cMediaNode>
            </p:video>
            <p:seq concurrent="1" nextAc="seek">
              <p:cTn id="26" restart="whenNotActive" fill="hold" evtFilter="cancelBubble" nodeType="interactiveSeq">
                <p:stCondLst>
                  <p:cond evt="onClick" delay="0">
                    <p:tgtEl>
                      <p:spTgt spid="2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8"/>
                                        </p:tgtEl>
                                      </p:cBhvr>
                                    </p:cmd>
                                  </p:childTnLst>
                                </p:cTn>
                              </p:par>
                            </p:childTnLst>
                          </p:cTn>
                        </p:par>
                      </p:childTnLst>
                    </p:cTn>
                  </p:par>
                </p:childTnLst>
              </p:cTn>
              <p:nextCondLst>
                <p:cond evt="onClick" delay="0">
                  <p:tgtEl>
                    <p:spTgt spid="28"/>
                  </p:tgtEl>
                </p:cond>
              </p:nextCondLst>
            </p:seq>
            <p:seq concurrent="1" nextAc="seek">
              <p:cTn id="31" restart="whenNotActive" fill="hold" evtFilter="cancelBubble" nodeType="interactiveSeq">
                <p:stCondLst>
                  <p:cond evt="onClick" delay="0">
                    <p:tgtEl>
                      <p:spTgt spid="49"/>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49"/>
                                        </p:tgtEl>
                                      </p:cBhvr>
                                    </p:cmd>
                                  </p:childTnLst>
                                </p:cTn>
                              </p:par>
                            </p:childTnLst>
                          </p:cTn>
                        </p:par>
                      </p:childTnLst>
                    </p:cTn>
                  </p:par>
                </p:childTnLst>
              </p:cTn>
              <p:nextCondLst>
                <p:cond evt="onClick" delay="0">
                  <p:tgtEl>
                    <p:spTgt spid="49"/>
                  </p:tgtEl>
                </p:cond>
              </p:nextCondLst>
            </p:seq>
            <p:video>
              <p:cMediaNode vol="80000" mute="1">
                <p:cTn id="36" repeatCount="indefinite" fill="hold" display="0">
                  <p:stCondLst>
                    <p:cond delay="indefinite"/>
                  </p:stCondLst>
                </p:cTn>
                <p:tgtEl>
                  <p:spTgt spid="49"/>
                </p:tgtEl>
              </p:cMediaNode>
            </p:video>
            <p:seq concurrent="1" nextAc="seek">
              <p:cTn id="37" restart="whenNotActive" fill="hold" evtFilter="cancelBubble" nodeType="interactiveSeq">
                <p:stCondLst>
                  <p:cond evt="onClick" delay="0">
                    <p:tgtEl>
                      <p:spTgt spid="50"/>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50"/>
                                        </p:tgtEl>
                                      </p:cBhvr>
                                    </p:cmd>
                                  </p:childTnLst>
                                </p:cTn>
                              </p:par>
                            </p:childTnLst>
                          </p:cTn>
                        </p:par>
                      </p:childTnLst>
                    </p:cTn>
                  </p:par>
                </p:childTnLst>
              </p:cTn>
              <p:nextCondLst>
                <p:cond evt="onClick" delay="0">
                  <p:tgtEl>
                    <p:spTgt spid="50"/>
                  </p:tgtEl>
                </p:cond>
              </p:nextCondLst>
            </p:seq>
            <p:video>
              <p:cMediaNode vol="80000" mute="1">
                <p:cTn id="42" repeatCount="indefinite" fill="hold" display="0">
                  <p:stCondLst>
                    <p:cond delay="indefinite"/>
                  </p:stCondLst>
                </p:cTn>
                <p:tgtEl>
                  <p:spTgt spid="50"/>
                </p:tgtEl>
              </p:cMediaNode>
            </p:video>
            <p:video>
              <p:cMediaNode vol="80000" mute="1">
                <p:cTn id="43" repeatCount="indefinite" fill="hold" display="0">
                  <p:stCondLst>
                    <p:cond delay="indefinite"/>
                  </p:stCondLst>
                </p:cTn>
                <p:tgtEl>
                  <p:spTgt spid="27"/>
                </p:tgtEl>
              </p:cMediaNode>
            </p:video>
            <p:seq concurrent="1" nextAc="seek">
              <p:cTn id="44" restart="whenNotActive" fill="hold" evtFilter="cancelBubble" nodeType="interactiveSeq">
                <p:stCondLst>
                  <p:cond evt="onClick" delay="0">
                    <p:tgtEl>
                      <p:spTgt spid="27"/>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27"/>
                                        </p:tgtEl>
                                      </p:cBhvr>
                                    </p:cmd>
                                  </p:childTnLst>
                                </p:cTn>
                              </p:par>
                            </p:childTnLst>
                          </p:cTn>
                        </p:par>
                      </p:childTnLst>
                    </p:cTn>
                  </p:par>
                </p:childTnLst>
              </p:cTn>
              <p:nextCondLst>
                <p:cond evt="onClick" delay="0">
                  <p:tgtEl>
                    <p:spTgt spid="27"/>
                  </p:tgtEl>
                </p:cond>
              </p:nextCondLst>
            </p:seq>
            <p:video>
              <p:cMediaNode vol="80000" mute="1">
                <p:cTn id="49" repeatCount="indefinite" fill="hold" display="0">
                  <p:stCondLst>
                    <p:cond delay="indefinite"/>
                  </p:stCondLst>
                </p:cTn>
                <p:tgtEl>
                  <p:spTgt spid="30"/>
                </p:tgtEl>
              </p:cMediaNode>
            </p:video>
            <p:seq concurrent="1" nextAc="seek">
              <p:cTn id="50" restart="whenNotActive" fill="hold" evtFilter="cancelBubble" nodeType="interactiveSeq">
                <p:stCondLst>
                  <p:cond evt="onClick" delay="0">
                    <p:tgtEl>
                      <p:spTgt spid="30"/>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30"/>
                                        </p:tgtEl>
                                      </p:cBhvr>
                                    </p:cmd>
                                  </p:childTnLst>
                                </p:cTn>
                              </p:par>
                            </p:childTnLst>
                          </p:cTn>
                        </p:par>
                      </p:childTnLst>
                    </p:cTn>
                  </p:par>
                </p:childTnLst>
              </p:cTn>
              <p:nextCondLst>
                <p:cond evt="onClick" delay="0">
                  <p:tgtEl>
                    <p:spTgt spid="30"/>
                  </p:tgtEl>
                </p:cond>
              </p:nextCondLst>
            </p:seq>
            <p:video>
              <p:cMediaNode vol="80000" mute="1">
                <p:cTn id="55" repeatCount="indefinite" fill="hold" display="0">
                  <p:stCondLst>
                    <p:cond delay="indefinite"/>
                  </p:stCondLst>
                </p:cTn>
                <p:tgtEl>
                  <p:spTgt spid="32"/>
                </p:tgtEl>
              </p:cMediaNode>
            </p:video>
            <p:seq concurrent="1" nextAc="seek">
              <p:cTn id="56" restart="whenNotActive" fill="hold" evtFilter="cancelBubble" nodeType="interactiveSeq">
                <p:stCondLst>
                  <p:cond evt="onClick" delay="0">
                    <p:tgtEl>
                      <p:spTgt spid="32"/>
                    </p:tgtEl>
                  </p:cond>
                </p:stCondLst>
                <p:endSync evt="end" delay="0">
                  <p:rtn val="all"/>
                </p:endSync>
                <p:childTnLst>
                  <p:par>
                    <p:cTn id="57" fill="hold">
                      <p:stCondLst>
                        <p:cond delay="0"/>
                      </p:stCondLst>
                      <p:childTnLst>
                        <p:par>
                          <p:cTn id="58" fill="hold">
                            <p:stCondLst>
                              <p:cond delay="0"/>
                            </p:stCondLst>
                            <p:childTnLst>
                              <p:par>
                                <p:cTn id="59" presetID="2" presetClass="mediacall" presetSubtype="0" fill="hold" nodeType="clickEffect">
                                  <p:stCondLst>
                                    <p:cond delay="0"/>
                                  </p:stCondLst>
                                  <p:childTnLst>
                                    <p:cmd type="call" cmd="togglePause">
                                      <p:cBhvr>
                                        <p:cTn id="60" dur="1" fill="hold"/>
                                        <p:tgtEl>
                                          <p:spTgt spid="32"/>
                                        </p:tgtEl>
                                      </p:cBhvr>
                                    </p:cmd>
                                  </p:childTnLst>
                                </p:cTn>
                              </p:par>
                            </p:childTnLst>
                          </p:cTn>
                        </p:par>
                      </p:childTnLst>
                    </p:cTn>
                  </p:par>
                </p:childTnLst>
              </p:cTn>
              <p:nextCondLst>
                <p:cond evt="onClick" delay="0">
                  <p:tgtEl>
                    <p:spTgt spid="32"/>
                  </p:tgtEl>
                </p:cond>
              </p:nextCondLst>
            </p:seq>
          </p:childTnLst>
        </p:cTn>
      </p:par>
    </p:tnLst>
  </p:timing>
  <p:extLst>
    <p:ext uri="{E180D4A7-C9FB-4DFB-919C-405C955672EB}">
      <p14:showEvtLst xmlns:p14="http://schemas.microsoft.com/office/powerpoint/2010/main">
        <p14:playEvt time="3" objId="28"/>
        <p14:playEvt time="3" objId="24"/>
        <p14:playEvt time="4" objId="19"/>
        <p14:playEvt time="5" objId="16"/>
        <p14:playEvt time="5" objId="49"/>
        <p14:playEvt time="6" objId="50"/>
        <p14:playEvt time="624" objId="19"/>
        <p14:playEvt time="957" objId="19"/>
        <p14:playEvt time="1291" objId="19"/>
        <p14:playEvt time="1624" objId="19"/>
        <p14:playEvt time="1957" objId="19"/>
        <p14:playEvt time="2291" objId="19"/>
        <p14:playEvt time="2624" objId="19"/>
        <p14:playEvt time="2959" objId="19"/>
        <p14:playEvt time="3291" objId="19"/>
        <p14:playEvt time="3624" objId="19"/>
        <p14:playEvt time="3957" objId="19"/>
        <p14:playEvt time="4291" objId="19"/>
        <p14:playEvt time="4624" objId="19"/>
        <p14:playEvt time="4958" objId="19"/>
        <p14:playEvt time="5292" objId="19"/>
        <p14:playEvt time="5624" objId="19"/>
        <p14:playEvt time="5960" objId="19"/>
        <p14:playEvt time="5962" objId="24"/>
        <p14:playEvt time="6291" objId="19"/>
        <p14:playEvt time="6624" objId="19"/>
        <p14:playEvt time="6957" objId="19"/>
        <p14:playEvt time="7291" objId="19"/>
        <p14:playEvt time="7624" objId="19"/>
        <p14:playEvt time="7924" objId="16"/>
        <p14:playEvt time="7957" objId="19"/>
        <p14:playEvt time="8291" objId="19"/>
        <p14:playEvt time="8624" objId="19"/>
        <p14:playEvt time="8958" objId="19"/>
        <p14:playEvt time="8960" objId="24"/>
        <p14:playEvt time="9291" objId="19"/>
        <p14:playEvt time="9624" objId="19"/>
        <p14:playEvt time="9958" objId="19"/>
        <p14:playEvt time="10291" objId="19"/>
        <p14:playEvt time="10624" objId="19"/>
        <p14:playEvt time="10957" objId="19"/>
        <p14:playEvt time="11291" objId="19"/>
        <p14:playEvt time="11624" objId="19"/>
        <p14:playEvt time="11907" objId="16"/>
        <p14:playEvt time="11958" objId="19"/>
        <p14:playEvt time="11960" objId="24"/>
        <p14:playEvt time="12291" objId="19"/>
        <p14:playEvt time="12625" objId="19"/>
        <p14:playEvt time="12957" objId="19"/>
        <p14:playEvt time="13291" objId="19"/>
        <p14:playEvt time="13624" objId="19"/>
        <p14:playEvt time="13958" objId="19"/>
        <p14:playEvt time="14291" objId="19"/>
        <p14:playEvt time="14624" objId="19"/>
        <p14:playEvt time="14958" objId="19"/>
        <p14:playEvt time="14961" objId="24"/>
        <p14:playEvt time="15291" objId="19"/>
        <p14:playEvt time="15624" objId="19"/>
        <p14:playEvt time="15890" objId="16"/>
        <p14:playEvt time="15957" objId="19"/>
        <p14:playEvt time="16291" objId="19"/>
        <p14:playEvt time="16624" objId="19"/>
        <p14:playEvt time="16957" objId="19"/>
        <p14:playEvt time="17291" objId="19"/>
        <p14:playEvt time="17624" objId="19"/>
        <p14:playEvt time="17958" objId="19"/>
        <p14:playEvt time="17960" objId="24"/>
        <p14:playEvt time="18291" objId="19"/>
        <p14:playEvt time="18624" objId="19"/>
        <p14:playEvt time="18957" objId="19"/>
        <p14:playEvt time="19291" objId="19"/>
        <p14:playEvt time="19624" objId="19"/>
        <p14:playEvt time="19874" objId="16"/>
        <p14:playEvt time="19957" objId="19"/>
        <p14:playEvt time="20290" objId="19"/>
        <p14:playEvt time="20624" objId="19"/>
        <p14:playEvt time="20958" objId="19"/>
        <p14:playEvt time="20959" objId="24"/>
        <p14:playEvt time="21291" objId="19"/>
        <p14:playEvt time="21890" objId="19"/>
        <p14:playEvt time="22224" objId="19"/>
        <p14:playEvt time="22557" objId="19"/>
        <p14:playEvt time="22891" objId="19"/>
        <p14:playEvt time="23224" objId="19"/>
        <p14:playEvt time="23557" objId="19"/>
        <p14:playEvt time="23857" objId="16"/>
        <p14:playEvt time="23890" objId="19"/>
        <p14:playEvt time="23957" objId="24"/>
        <p14:playEvt time="24224" objId="19"/>
        <p14:playEvt time="24557" objId="19"/>
        <p14:playEvt time="24890" objId="19"/>
        <p14:playEvt time="25224" objId="19"/>
        <p14:playEvt time="25557" objId="19"/>
        <p14:playEvt time="25890" objId="19"/>
        <p14:playEvt time="26224" objId="19"/>
        <p14:playEvt time="26557" objId="19"/>
        <p14:playEvt time="26890" objId="19"/>
        <p14:playEvt time="27224" objId="19"/>
        <p14:playEvt time="27557" objId="19"/>
        <p14:playEvt time="27841" objId="16"/>
        <p14:playEvt time="27890" objId="19"/>
        <p14:playEvt time="28224" objId="19"/>
        <p14:playEvt time="28557" objId="19"/>
        <p14:playEvt time="28890" objId="19"/>
        <p14:playEvt time="29224" objId="19"/>
        <p14:playEvt time="29557" objId="19"/>
        <p14:playEvt time="29890" objId="19"/>
        <p14:playEvt time="29907" objId="24"/>
        <p14:playEvt time="30224" objId="19"/>
        <p14:playEvt time="30557" objId="19"/>
        <p14:playEvt time="30891" objId="19"/>
        <p14:playEvt time="31226" objId="19"/>
        <p14:playEvt time="31557" objId="19"/>
        <p14:playEvt time="31823" objId="16"/>
        <p14:playEvt time="31890" objId="19"/>
        <p14:playEvt time="32224" objId="19"/>
        <p14:playEvt time="32557" objId="19"/>
        <p14:playEvt time="32891" objId="19"/>
        <p14:playEvt time="32907" objId="24"/>
        <p14:playEvt time="33224" objId="19"/>
        <p14:playEvt time="33357" objId="28"/>
        <p14:playEvt time="33359" objId="49"/>
        <p14:playEvt time="33373" objId="50"/>
        <p14:playEvt time="33557" objId="19"/>
        <p14:playEvt time="33890" objId="19"/>
        <p14:playEvt time="34224" objId="19"/>
        <p14:playEvt time="34557" objId="19"/>
        <p14:playEvt time="34891" objId="19"/>
        <p14:playEvt time="35224" objId="19"/>
        <p14:playEvt time="35558" objId="19"/>
        <p14:playEvt time="35807" objId="16"/>
        <p14:playEvt time="35890" objId="19"/>
        <p14:playEvt time="35907" objId="24"/>
        <p14:playEvt time="36224" objId="19"/>
        <p14:playEvt time="36557" objId="19"/>
        <p14:playEvt time="36890" objId="19"/>
        <p14:playEvt time="37224" objId="19"/>
        <p14:playEvt time="37557" objId="19"/>
        <p14:playEvt time="37890" objId="19"/>
        <p14:playEvt time="38224" objId="19"/>
        <p14:playEvt time="38557" objId="19"/>
        <p14:playEvt time="38890" objId="19"/>
        <p14:playEvt time="38907" objId="24"/>
        <p14:playEvt time="39224" objId="19"/>
        <p14:playEvt time="39557" objId="19"/>
        <p14:playEvt time="39790" objId="16"/>
        <p14:playEvt time="39890" objId="19"/>
        <p14:playEvt time="40224" objId="19"/>
        <p14:playEvt time="40557" objId="19"/>
        <p14:playEvt time="40890" objId="19"/>
        <p14:playEvt time="41223" objId="19"/>
        <p14:playEvt time="41557" objId="19"/>
        <p14:playEvt time="41891" objId="19"/>
        <p14:playEvt time="41907" objId="24"/>
        <p14:playEvt time="42223" objId="19"/>
        <p14:playEvt time="42557" objId="19"/>
        <p14:playEvt time="42890" objId="19"/>
        <p14:playEvt time="43224" objId="19"/>
        <p14:playEvt time="43557" objId="19"/>
        <p14:playEvt time="43773" objId="16"/>
        <p14:playEvt time="43890" objId="19"/>
        <p14:playEvt time="44224" objId="19"/>
        <p14:playEvt time="44557" objId="19"/>
        <p14:playEvt time="44890" objId="19"/>
        <p14:playEvt time="44907" objId="24"/>
        <p14:playEvt time="45224" objId="19"/>
        <p14:playEvt time="45557" objId="19"/>
        <p14:playEvt time="45890" objId="19"/>
        <p14:playEvt time="46223" objId="19"/>
        <p14:playEvt time="46557" objId="19"/>
        <p14:playEvt time="46890" objId="19"/>
        <p14:playEvt time="47224" objId="19"/>
        <p14:playEvt time="47557" objId="19"/>
        <p14:playEvt time="47757" objId="16"/>
        <p14:playEvt time="47891" objId="19"/>
        <p14:playEvt time="47907" objId="24"/>
        <p14:playEvt time="48224" objId="19"/>
        <p14:playEvt time="48557" objId="19"/>
        <p14:playEvt time="48890" objId="19"/>
        <p14:playEvt time="49224" objId="19"/>
        <p14:playEvt time="49557" objId="19"/>
        <p14:playEvt time="49890" objId="19"/>
        <p14:playEvt time="50057" objId="28"/>
        <p14:playEvt time="50073" objId="50"/>
        <p14:playEvt time="50224" objId="19"/>
        <p14:playEvt time="50557" objId="19"/>
        <p14:playEvt time="50890" objId="19"/>
        <p14:playEvt time="50907" objId="24"/>
        <p14:playEvt time="51223" objId="19"/>
        <p14:playEvt time="51557" objId="19"/>
        <p14:playEvt time="51740" objId="16"/>
        <p14:playEvt time="51890" objId="19"/>
        <p14:playEvt time="52223" objId="19"/>
        <p14:playEvt time="52557" objId="19"/>
        <p14:playEvt time="52890" objId="19"/>
        <p14:playEvt time="53223" objId="19"/>
        <p14:playEvt time="53557" objId="19"/>
        <p14:playEvt time="53890" objId="19"/>
        <p14:playEvt time="53907" objId="24"/>
        <p14:playEvt time="54223" objId="19"/>
        <p14:playEvt time="54558" objId="19"/>
        <p14:playEvt time="54890" objId="19"/>
        <p14:playEvt time="55224" objId="19"/>
        <p14:playEvt time="55557" objId="19"/>
        <p14:playEvt time="55724" objId="16"/>
        <p14:playEvt time="55890" objId="19"/>
        <p14:playEvt time="56223" objId="19"/>
        <p14:playEvt time="56557" objId="19"/>
        <p14:playEvt time="56890" objId="19"/>
        <p14:playEvt time="56907" objId="24"/>
        <p14:playEvt time="57224" objId="19"/>
        <p14:playEvt time="57557" objId="19"/>
        <p14:playEvt time="57890" objId="19"/>
        <p14:playEvt time="58223" objId="19"/>
        <p14:playEvt time="58557" objId="19"/>
        <p14:playEvt time="58890" objId="19"/>
        <p14:playEvt time="59223" objId="19"/>
        <p14:playEvt time="59557" objId="19"/>
        <p14:playEvt time="59707" objId="16"/>
        <p14:playEvt time="59890" objId="19"/>
        <p14:playEvt time="59907" objId="24"/>
        <p14:playEvt time="60223" objId="19"/>
        <p14:playEvt time="60556" objId="19"/>
        <p14:playEvt time="60890" objId="19"/>
        <p14:playEvt time="61223" objId="19"/>
        <p14:playEvt time="61557" objId="19"/>
        <p14:playEvt time="61890" objId="19"/>
        <p14:playEvt time="62224" objId="19"/>
        <p14:playEvt time="62557" objId="19"/>
        <p14:playEvt time="62890" objId="19"/>
        <p14:playEvt time="62907" objId="24"/>
        <p14:playEvt time="63224" objId="19"/>
        <p14:playEvt time="63557" objId="19"/>
        <p14:playEvt time="63690" objId="16"/>
        <p14:playEvt time="63890" objId="19"/>
        <p14:playEvt time="64223" objId="19"/>
        <p14:playEvt time="64557" objId="19"/>
        <p14:playEvt time="64890" objId="19"/>
        <p14:playEvt time="65225" objId="19"/>
        <p14:playEvt time="65558" objId="19"/>
        <p14:playEvt time="65890" objId="19"/>
        <p14:playEvt time="65907" objId="24"/>
        <p14:playEvt time="66226" objId="19"/>
        <p14:playEvt time="66558" objId="19"/>
        <p14:playEvt time="66719" objId="49"/>
        <p14:playEvt time="66775" objId="50"/>
        <p14:playEvt time="66892" objId="19"/>
        <p14:playEvt time="67224" objId="19"/>
        <p14:playEvt time="67557" objId="19"/>
        <p14:playEvt time="67673" objId="16"/>
        <p14:playEvt time="67890" objId="19"/>
        <p14:playEvt time="68223" objId="19"/>
        <p14:playEvt time="68557" objId="19"/>
        <p14:playEvt time="68890" objId="19"/>
        <p14:playEvt time="68906" objId="24"/>
        <p14:playEvt time="69223" objId="19"/>
        <p14:playEvt time="69557" objId="19"/>
        <p14:playEvt time="69890" objId="19"/>
        <p14:playEvt time="70223" objId="19"/>
        <p14:playEvt time="70557" objId="19"/>
        <p14:playEvt time="70890" objId="19"/>
        <p14:playEvt time="71223" objId="19"/>
        <p14:playEvt time="71557" objId="19"/>
        <p14:playEvt time="71657" objId="16"/>
        <p14:playEvt time="71890" objId="19"/>
        <p14:playEvt time="71906" objId="24"/>
        <p14:playEvt time="72223" objId="19"/>
        <p14:playEvt time="72557" objId="19"/>
        <p14:playEvt time="72890" objId="19"/>
        <p14:playEvt time="73223" objId="19"/>
        <p14:playEvt time="73557" objId="19"/>
        <p14:playEvt time="73890" objId="19"/>
        <p14:playEvt time="74223" objId="19"/>
        <p14:playEvt time="74557" objId="19"/>
        <p14:playEvt time="74890" objId="19"/>
        <p14:playEvt time="74923" objId="24"/>
        <p14:playEvt time="75223" objId="19"/>
        <p14:playEvt time="75557" objId="19"/>
        <p14:playEvt time="75640" objId="16"/>
        <p14:playEvt time="75890" objId="19"/>
        <p14:playEvt time="76223" objId="19"/>
        <p14:playEvt time="76557" objId="19"/>
        <p14:playEvt time="76890" objId="19"/>
        <p14:playEvt time="77223" objId="19"/>
        <p14:playEvt time="77557" objId="19"/>
        <p14:playEvt time="77890" objId="19"/>
        <p14:playEvt time="77923" objId="24"/>
        <p14:playEvt time="78223" objId="19"/>
        <p14:playEvt time="78557" objId="19"/>
        <p14:playEvt time="78890" objId="19"/>
        <p14:playEvt time="79223" objId="19"/>
        <p14:playEvt time="79557" objId="19"/>
        <p14:playEvt time="79890" objId="19"/>
        <p14:playEvt time="80223" objId="19"/>
        <p14:playEvt time="80557" objId="19"/>
        <p14:playEvt time="80890" objId="19"/>
        <p14:playEvt time="80923" objId="24"/>
        <p14:playEvt time="81223" objId="19"/>
        <p14:playEvt time="81556" objId="19"/>
        <p14:playEvt time="81890" objId="19"/>
        <p14:playEvt time="82223" objId="19"/>
        <p14:playEvt time="82556" objId="19"/>
        <p14:playEvt time="82890" objId="19"/>
        <p14:playEvt time="83224" objId="19"/>
        <p14:playEvt time="83406" objId="28"/>
        <p14:playEvt time="83409" objId="49"/>
        <p14:playEvt time="83557" objId="16"/>
        <p14:playEvt time="83559" objId="19"/>
        <p14:playEvt time="83890" objId="19"/>
        <p14:playEvt time="83923" objId="24"/>
        <p14:playEvt time="84223" objId="19"/>
        <p14:playEvt time="84556" objId="19"/>
        <p14:playEvt time="84890" objId="19"/>
        <p14:playEvt time="85223" objId="19"/>
        <p14:playEvt time="85556" objId="19"/>
        <p14:playEvt time="85891" objId="19"/>
        <p14:playEvt time="86223" objId="19"/>
        <p14:playEvt time="86556" objId="19"/>
        <p14:playEvt time="86890" objId="19"/>
        <p14:playEvt time="86923" objId="24"/>
        <p14:playEvt time="87223" objId="19"/>
        <p14:stopEvt time="87357" objId="16"/>
        <p14:stopEvt time="87357" objId="19"/>
        <p14:stopEvt time="87357" objId="24"/>
        <p14:stopEvt time="87357" objId="28"/>
        <p14:stopEvt time="87357" objId="49"/>
        <p14:stopEvt time="87357" objId="50"/>
        <p14:playEvt time="1" objId="28"/>
        <p14:playEvt time="2" objId="24"/>
        <p14:playEvt time="3" objId="19"/>
        <p14:playEvt time="4" objId="16"/>
        <p14:playEvt time="5" objId="49"/>
        <p14:playEvt time="7" objId="50"/>
        <p14:stopEvt time="202" objId="28"/>
        <p14:stopEvt time="203" objId="24"/>
        <p14:stopEvt time="204" objId="19"/>
        <p14:stopEvt time="204" objId="16"/>
        <p14:stopEvt time="204" objId="49"/>
        <p14:stopEvt time="205" objId="50"/>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Aprendizaje Profundo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A024798C-A9DB-A7B6-8B22-BDC35F8BDD98}"/>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7"/>
              </a:rPr>
              <a:t>jogugil@alumni.uv.es/</a:t>
            </a:r>
            <a:r>
              <a:rPr lang="en-US" altLang="es-ES" b="1" i="1" dirty="0"/>
              <a:t> jogugil@gmail.com)</a:t>
            </a:r>
          </a:p>
        </p:txBody>
      </p:sp>
      <p:sp>
        <p:nvSpPr>
          <p:cNvPr id="3" name="CuadroTexto 2">
            <a:extLst>
              <a:ext uri="{FF2B5EF4-FFF2-40B4-BE49-F238E27FC236}">
                <a16:creationId xmlns:a16="http://schemas.microsoft.com/office/drawing/2014/main" id="{DE9791CE-ADB1-6EC2-F10B-058816190A34}"/>
              </a:ext>
            </a:extLst>
          </p:cNvPr>
          <p:cNvSpPr txBox="1"/>
          <p:nvPr/>
        </p:nvSpPr>
        <p:spPr>
          <a:xfrm>
            <a:off x="3906412" y="6566247"/>
            <a:ext cx="637974" cy="2154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ctr" eaLnBrk="0" hangingPunct="0">
              <a:defRPr sz="36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vl2pPr eaLnBrk="0" hangingPunct="0">
              <a:defRPr sz="4000">
                <a:solidFill>
                  <a:schemeClr val="tx2"/>
                </a:solidFill>
                <a:latin typeface="Trebuchet MS" pitchFamily="34" charset="0"/>
              </a:defRPr>
            </a:lvl2pPr>
            <a:lvl3pPr eaLnBrk="0" hangingPunct="0">
              <a:defRPr sz="4000">
                <a:solidFill>
                  <a:schemeClr val="tx2"/>
                </a:solidFill>
                <a:latin typeface="Trebuchet MS" pitchFamily="34" charset="0"/>
              </a:defRPr>
            </a:lvl3pPr>
            <a:lvl4pPr eaLnBrk="0" hangingPunct="0">
              <a:defRPr sz="4000">
                <a:solidFill>
                  <a:schemeClr val="tx2"/>
                </a:solidFill>
                <a:latin typeface="Trebuchet MS" pitchFamily="34" charset="0"/>
              </a:defRPr>
            </a:lvl4pPr>
            <a:lvl5pPr eaLnBrk="0" hangingPunct="0">
              <a:defRPr sz="4000">
                <a:solidFill>
                  <a:schemeClr val="tx2"/>
                </a:solidFill>
                <a:latin typeface="Trebuchet MS" pitchFamily="34" charset="0"/>
              </a:defRPr>
            </a:lvl5pPr>
            <a:lvl6pPr marL="457200" fontAlgn="base">
              <a:spcBef>
                <a:spcPct val="0"/>
              </a:spcBef>
              <a:spcAft>
                <a:spcPct val="0"/>
              </a:spcAft>
              <a:defRPr sz="4000">
                <a:solidFill>
                  <a:schemeClr val="tx2"/>
                </a:solidFill>
                <a:latin typeface="Trebuchet MS" pitchFamily="34" charset="0"/>
              </a:defRPr>
            </a:lvl6pPr>
            <a:lvl7pPr marL="914400" fontAlgn="base">
              <a:spcBef>
                <a:spcPct val="0"/>
              </a:spcBef>
              <a:spcAft>
                <a:spcPct val="0"/>
              </a:spcAft>
              <a:defRPr sz="4000">
                <a:solidFill>
                  <a:schemeClr val="tx2"/>
                </a:solidFill>
                <a:latin typeface="Trebuchet MS" pitchFamily="34" charset="0"/>
              </a:defRPr>
            </a:lvl7pPr>
            <a:lvl8pPr marL="1371600" fontAlgn="base">
              <a:spcBef>
                <a:spcPct val="0"/>
              </a:spcBef>
              <a:spcAft>
                <a:spcPct val="0"/>
              </a:spcAft>
              <a:defRPr sz="4000">
                <a:solidFill>
                  <a:schemeClr val="tx2"/>
                </a:solidFill>
                <a:latin typeface="Trebuchet MS" pitchFamily="34" charset="0"/>
              </a:defRPr>
            </a:lvl8pPr>
            <a:lvl9pPr marL="1828800" fontAlgn="base">
              <a:spcBef>
                <a:spcPct val="0"/>
              </a:spcBef>
              <a:spcAft>
                <a:spcPct val="0"/>
              </a:spcAft>
              <a:defRPr sz="4000">
                <a:solidFill>
                  <a:schemeClr val="tx2"/>
                </a:solidFill>
                <a:latin typeface="Trebuchet MS" pitchFamily="34" charset="0"/>
              </a:defRPr>
            </a:lvl9pPr>
          </a:lstStyle>
          <a:p>
            <a:r>
              <a:rPr lang="en-US" altLang="es-ES" sz="800" dirty="0">
                <a:solidFill>
                  <a:schemeClr val="tx1"/>
                </a:solidFill>
              </a:rPr>
              <a:t>-6/10- </a:t>
            </a:r>
            <a:endParaRPr lang="es-ES" sz="800" dirty="0">
              <a:solidFill>
                <a:schemeClr val="tx1"/>
              </a:solidFill>
            </a:endParaRPr>
          </a:p>
        </p:txBody>
      </p:sp>
      <p:sp>
        <p:nvSpPr>
          <p:cNvPr id="7" name="CuadroTexto 6">
            <a:extLst>
              <a:ext uri="{FF2B5EF4-FFF2-40B4-BE49-F238E27FC236}">
                <a16:creationId xmlns:a16="http://schemas.microsoft.com/office/drawing/2014/main" id="{8192BF63-8735-82DF-EDF4-1DC0251929AF}"/>
              </a:ext>
            </a:extLst>
          </p:cNvPr>
          <p:cNvSpPr txBox="1"/>
          <p:nvPr/>
        </p:nvSpPr>
        <p:spPr>
          <a:xfrm>
            <a:off x="2312154" y="1242560"/>
            <a:ext cx="669944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s-E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Explotación - Explotación</a:t>
            </a:r>
            <a:endParaRPr lang="es-ES" sz="2400" b="1" i="1" dirty="0">
              <a:effectLst/>
              <a:latin typeface="Arial Narrow" panose="020B0606020202030204" pitchFamily="34" charset="0"/>
              <a:ea typeface="Times New Roman" panose="02020603050405020304" pitchFamily="18" charset="0"/>
              <a:cs typeface="Times New Roman" panose="02020603050405020304" pitchFamily="18" charset="0"/>
            </a:endParaRPr>
          </a:p>
        </p:txBody>
      </p:sp>
      <p:sp>
        <p:nvSpPr>
          <p:cNvPr id="14" name="9 Rectángulo">
            <a:extLst>
              <a:ext uri="{FF2B5EF4-FFF2-40B4-BE49-F238E27FC236}">
                <a16:creationId xmlns:a16="http://schemas.microsoft.com/office/drawing/2014/main" id="{03A6E3DF-D16F-D56E-22DA-03D1CEA350F2}"/>
              </a:ext>
            </a:extLst>
          </p:cNvPr>
          <p:cNvSpPr/>
          <p:nvPr/>
        </p:nvSpPr>
        <p:spPr>
          <a:xfrm>
            <a:off x="1907704" y="620688"/>
            <a:ext cx="7236296" cy="64633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i="1" dirty="0">
                <a:solidFill>
                  <a:schemeClr val="bg2">
                    <a:lumMod val="10000"/>
                  </a:schemeClr>
                </a:solidFill>
                <a:latin typeface="+mn-lt"/>
                <a:cs typeface="Times New Roman" panose="02020603050405020304" pitchFamily="18" charset="0"/>
              </a:rPr>
              <a:t>Resultados:</a:t>
            </a:r>
            <a:r>
              <a:rPr lang="es-ES" sz="3600" b="1" i="1" dirty="0">
                <a:solidFill>
                  <a:schemeClr val="bg2">
                    <a:lumMod val="25000"/>
                  </a:schemeClr>
                </a:solidFill>
                <a:latin typeface="+mn-lt"/>
                <a:cs typeface="Times New Roman" panose="02020603050405020304" pitchFamily="18" charset="0"/>
              </a:rPr>
              <a:t> </a:t>
            </a:r>
            <a:r>
              <a:rPr lang="es-ES" sz="3600" b="1" i="1" dirty="0">
                <a:solidFill>
                  <a:schemeClr val="tx2">
                    <a:lumMod val="75000"/>
                  </a:schemeClr>
                </a:solidFill>
                <a:latin typeface="+mn-lt"/>
                <a:cs typeface="Times New Roman" panose="02020603050405020304" pitchFamily="18" charset="0"/>
              </a:rPr>
              <a:t> </a:t>
            </a:r>
            <a:r>
              <a:rPr lang="es-ES" sz="3600" b="1" i="1" dirty="0">
                <a:solidFill>
                  <a:schemeClr val="bg2">
                    <a:lumMod val="25000"/>
                  </a:schemeClr>
                </a:solidFill>
                <a:latin typeface="+mn-lt"/>
                <a:cs typeface="Times New Roman" panose="02020603050405020304" pitchFamily="18" charset="0"/>
              </a:rPr>
              <a:t>Evaluación (II)</a:t>
            </a:r>
            <a:endParaRPr lang="es-ES" sz="3600" b="1" i="1" cap="all" dirty="0">
              <a:ln w="0"/>
              <a:solidFill>
                <a:schemeClr val="bg2">
                  <a:lumMod val="25000"/>
                </a:schemeClr>
              </a:solidFill>
              <a:effectLst>
                <a:reflection blurRad="12700" stA="50000" endPos="50000" dist="5000" dir="5400000" sy="-100000" rotWithShape="0"/>
              </a:effectLst>
              <a:latin typeface="Cambria" pitchFamily="18" charset="0"/>
            </a:endParaRPr>
          </a:p>
        </p:txBody>
      </p:sp>
      <p:grpSp>
        <p:nvGrpSpPr>
          <p:cNvPr id="17" name="Grupo 16">
            <a:extLst>
              <a:ext uri="{FF2B5EF4-FFF2-40B4-BE49-F238E27FC236}">
                <a16:creationId xmlns:a16="http://schemas.microsoft.com/office/drawing/2014/main" id="{FD989496-B259-B066-AE2F-E0433051F17C}"/>
              </a:ext>
            </a:extLst>
          </p:cNvPr>
          <p:cNvGrpSpPr/>
          <p:nvPr/>
        </p:nvGrpSpPr>
        <p:grpSpPr>
          <a:xfrm>
            <a:off x="72008" y="403913"/>
            <a:ext cx="2267744" cy="1440911"/>
            <a:chOff x="72008" y="194157"/>
            <a:chExt cx="2267744" cy="1440911"/>
          </a:xfrm>
        </p:grpSpPr>
        <p:grpSp>
          <p:nvGrpSpPr>
            <p:cNvPr id="11" name="Grupo 10">
              <a:extLst>
                <a:ext uri="{FF2B5EF4-FFF2-40B4-BE49-F238E27FC236}">
                  <a16:creationId xmlns:a16="http://schemas.microsoft.com/office/drawing/2014/main" id="{64A05BCF-4920-469C-78F1-06DE618D633B}"/>
                </a:ext>
              </a:extLst>
            </p:cNvPr>
            <p:cNvGrpSpPr/>
            <p:nvPr/>
          </p:nvGrpSpPr>
          <p:grpSpPr>
            <a:xfrm>
              <a:off x="72008" y="362414"/>
              <a:ext cx="2267744" cy="1272654"/>
              <a:chOff x="-21710" y="110709"/>
              <a:chExt cx="2267744" cy="1272654"/>
            </a:xfrm>
          </p:grpSpPr>
          <p:graphicFrame>
            <p:nvGraphicFramePr>
              <p:cNvPr id="12" name="Diagrama 11">
                <a:extLst>
                  <a:ext uri="{FF2B5EF4-FFF2-40B4-BE49-F238E27FC236}">
                    <a16:creationId xmlns:a16="http://schemas.microsoft.com/office/drawing/2014/main" id="{B6364E52-51B5-87FB-CA6A-010B28FB01E5}"/>
                  </a:ext>
                </a:extLst>
              </p:cNvPr>
              <p:cNvGraphicFramePr/>
              <p:nvPr/>
            </p:nvGraphicFramePr>
            <p:xfrm>
              <a:off x="-21710" y="110709"/>
              <a:ext cx="2267744" cy="12726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Imagen 12">
                <a:extLst>
                  <a:ext uri="{FF2B5EF4-FFF2-40B4-BE49-F238E27FC236}">
                    <a16:creationId xmlns:a16="http://schemas.microsoft.com/office/drawing/2014/main" id="{6ED815D3-ABCD-0526-CCDE-78DB9A5DC860}"/>
                  </a:ext>
                </a:extLst>
              </p:cNvPr>
              <p:cNvPicPr>
                <a:picLocks noChangeAspect="1"/>
              </p:cNvPicPr>
              <p:nvPr/>
            </p:nvPicPr>
            <p:blipFill>
              <a:blip r:embed="rId13"/>
              <a:stretch>
                <a:fillRect/>
              </a:stretch>
            </p:blipFill>
            <p:spPr>
              <a:xfrm>
                <a:off x="51934" y="115612"/>
                <a:ext cx="1063681" cy="1063681"/>
              </a:xfrm>
              <a:prstGeom prst="ellips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pic>
        </p:grpSp>
        <p:sp>
          <p:nvSpPr>
            <p:cNvPr id="15" name="CuadroTexto 14">
              <a:extLst>
                <a:ext uri="{FF2B5EF4-FFF2-40B4-BE49-F238E27FC236}">
                  <a16:creationId xmlns:a16="http://schemas.microsoft.com/office/drawing/2014/main" id="{DF449F75-3F38-5F91-A316-B1009B94F9B2}"/>
                </a:ext>
              </a:extLst>
            </p:cNvPr>
            <p:cNvSpPr txBox="1"/>
            <p:nvPr/>
          </p:nvSpPr>
          <p:spPr>
            <a:xfrm>
              <a:off x="1259632" y="194157"/>
              <a:ext cx="372218" cy="138499"/>
            </a:xfrm>
            <a:prstGeom prst="rect">
              <a:avLst/>
            </a:prstGeom>
            <a:solidFill>
              <a:srgbClr val="FF0000"/>
            </a:solidFill>
            <a:ln>
              <a:solidFill>
                <a:schemeClr val="accent1">
                  <a:lumMod val="50000"/>
                </a:schemeClr>
              </a:solidFill>
            </a:ln>
          </p:spPr>
          <p:txBody>
            <a:bodyPr wrap="square" rtlCol="0">
              <a:spAutoFit/>
            </a:bodyPr>
            <a:lstStyle/>
            <a:p>
              <a:r>
                <a:rPr lang="es-ES" sz="300" dirty="0">
                  <a:solidFill>
                    <a:prstClr val="white"/>
                  </a:solidFill>
                  <a:latin typeface="Georgia"/>
                  <a:cs typeface="+mn-cs"/>
                </a:rPr>
                <a:t>Resultados</a:t>
              </a:r>
            </a:p>
          </p:txBody>
        </p:sp>
      </p:grpSp>
      <p:pic>
        <p:nvPicPr>
          <p:cNvPr id="16" name="Vídeo 10">
            <a:hlinkClick r:id="" action="ppaction://media"/>
            <a:extLst>
              <a:ext uri="{FF2B5EF4-FFF2-40B4-BE49-F238E27FC236}">
                <a16:creationId xmlns:a16="http://schemas.microsoft.com/office/drawing/2014/main" id="{FF63501B-168A-7F81-9BF7-94F2743A0FAA}"/>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7316413" y="1808329"/>
            <a:ext cx="1300844" cy="975633"/>
          </a:xfrm>
          <a:prstGeom prst="rect">
            <a:avLst/>
          </a:prstGeom>
        </p:spPr>
      </p:pic>
      <p:pic>
        <p:nvPicPr>
          <p:cNvPr id="9" name="Imagen 8" descr="Gráfico, Gráfico de líneas&#10;&#10;Descripción generada automáticamente">
            <a:extLst>
              <a:ext uri="{FF2B5EF4-FFF2-40B4-BE49-F238E27FC236}">
                <a16:creationId xmlns:a16="http://schemas.microsoft.com/office/drawing/2014/main" id="{1212E7E0-29D8-6AA6-3B4F-E57D68E4C40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781718" y="4449078"/>
            <a:ext cx="2623137" cy="1967353"/>
          </a:xfrm>
          <a:prstGeom prst="rect">
            <a:avLst/>
          </a:prstGeom>
        </p:spPr>
      </p:pic>
      <p:pic>
        <p:nvPicPr>
          <p:cNvPr id="18" name="Imagen 17" descr="Gráfico, Gráfico de líneas&#10;&#10;Descripción generada automáticamente">
            <a:extLst>
              <a:ext uri="{FF2B5EF4-FFF2-40B4-BE49-F238E27FC236}">
                <a16:creationId xmlns:a16="http://schemas.microsoft.com/office/drawing/2014/main" id="{27FC2A70-4F68-53E3-8FFF-3A47FF4E502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222629" y="4258989"/>
            <a:ext cx="2304256" cy="1728192"/>
          </a:xfrm>
          <a:prstGeom prst="rect">
            <a:avLst/>
          </a:prstGeom>
        </p:spPr>
      </p:pic>
      <p:pic>
        <p:nvPicPr>
          <p:cNvPr id="25" name="Imagen 24" descr="Gráfico, Histograma&#10;&#10;Descripción generada automáticamente">
            <a:extLst>
              <a:ext uri="{FF2B5EF4-FFF2-40B4-BE49-F238E27FC236}">
                <a16:creationId xmlns:a16="http://schemas.microsoft.com/office/drawing/2014/main" id="{15DC2F75-3EDB-9AE6-BEAD-1FE753B0693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9512" y="4422075"/>
            <a:ext cx="2617631" cy="1963223"/>
          </a:xfrm>
          <a:prstGeom prst="rect">
            <a:avLst/>
          </a:prstGeom>
        </p:spPr>
      </p:pic>
      <p:pic>
        <p:nvPicPr>
          <p:cNvPr id="29" name="Imagen 28" descr="Gráfico&#10;&#10;Descripción generada automáticamente">
            <a:extLst>
              <a:ext uri="{FF2B5EF4-FFF2-40B4-BE49-F238E27FC236}">
                <a16:creationId xmlns:a16="http://schemas.microsoft.com/office/drawing/2014/main" id="{5D9EC340-E546-D9DA-A15C-A9A75A43F6D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57649" y="4729761"/>
            <a:ext cx="2188058" cy="1641043"/>
          </a:xfrm>
          <a:prstGeom prst="rect">
            <a:avLst/>
          </a:prstGeom>
        </p:spPr>
      </p:pic>
      <p:pic>
        <p:nvPicPr>
          <p:cNvPr id="32" name="Imagen 31" descr="Gráfico, Gráfico de líneas&#10;&#10;Descripción generada automáticamente">
            <a:extLst>
              <a:ext uri="{FF2B5EF4-FFF2-40B4-BE49-F238E27FC236}">
                <a16:creationId xmlns:a16="http://schemas.microsoft.com/office/drawing/2014/main" id="{8D3F2E5B-F92B-CA6F-E7C4-7944E29A0FA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53819" y="1813018"/>
            <a:ext cx="2188057" cy="1641043"/>
          </a:xfrm>
          <a:prstGeom prst="rect">
            <a:avLst/>
          </a:prstGeom>
        </p:spPr>
      </p:pic>
      <p:pic>
        <p:nvPicPr>
          <p:cNvPr id="34" name="Imagen 33" descr="Gráfico, Gráfico de líneas&#10;&#10;Descripción generada automáticamente">
            <a:extLst>
              <a:ext uri="{FF2B5EF4-FFF2-40B4-BE49-F238E27FC236}">
                <a16:creationId xmlns:a16="http://schemas.microsoft.com/office/drawing/2014/main" id="{4D7C6AA7-6961-5427-9644-2E6A821E5CD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25563" y="2674621"/>
            <a:ext cx="1960633" cy="1470475"/>
          </a:xfrm>
          <a:prstGeom prst="rect">
            <a:avLst/>
          </a:prstGeom>
        </p:spPr>
      </p:pic>
      <p:pic>
        <p:nvPicPr>
          <p:cNvPr id="36" name="Imagen 35" descr="Gráfico, Gráfico de líneas&#10;&#10;Descripción generada automáticamente">
            <a:extLst>
              <a:ext uri="{FF2B5EF4-FFF2-40B4-BE49-F238E27FC236}">
                <a16:creationId xmlns:a16="http://schemas.microsoft.com/office/drawing/2014/main" id="{51C3E652-1C99-1137-C211-0A2F6880B06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651978" y="2744556"/>
            <a:ext cx="1960633" cy="1470475"/>
          </a:xfrm>
          <a:prstGeom prst="rect">
            <a:avLst/>
          </a:prstGeom>
        </p:spPr>
      </p:pic>
      <p:pic>
        <p:nvPicPr>
          <p:cNvPr id="38" name="Imagen 37" descr="Gráfico, Gráfico de líneas, Histograma&#10;&#10;Descripción generada automáticamente">
            <a:extLst>
              <a:ext uri="{FF2B5EF4-FFF2-40B4-BE49-F238E27FC236}">
                <a16:creationId xmlns:a16="http://schemas.microsoft.com/office/drawing/2014/main" id="{B3910002-1030-0319-1A6C-6794D94BEDB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612611" y="1992179"/>
            <a:ext cx="2387233" cy="1790424"/>
          </a:xfrm>
          <a:prstGeom prst="rect">
            <a:avLst/>
          </a:prstGeom>
        </p:spPr>
      </p:pic>
      <p:sp>
        <p:nvSpPr>
          <p:cNvPr id="40" name="CuadroTexto 39">
            <a:extLst>
              <a:ext uri="{FF2B5EF4-FFF2-40B4-BE49-F238E27FC236}">
                <a16:creationId xmlns:a16="http://schemas.microsoft.com/office/drawing/2014/main" id="{B3A050F1-9B1D-BE95-348A-D47CEDC922C3}"/>
              </a:ext>
            </a:extLst>
          </p:cNvPr>
          <p:cNvSpPr txBox="1"/>
          <p:nvPr/>
        </p:nvSpPr>
        <p:spPr>
          <a:xfrm>
            <a:off x="2136845" y="4325967"/>
            <a:ext cx="1398359" cy="246221"/>
          </a:xfrm>
          <a:prstGeom prst="rect">
            <a:avLst/>
          </a:prstGeom>
          <a:gradFill rotWithShape="1">
            <a:gsLst>
              <a:gs pos="0">
                <a:schemeClr val="accent5">
                  <a:tint val="1000"/>
                  <a:satMod val="255000"/>
                </a:schemeClr>
              </a:gs>
              <a:gs pos="55000">
                <a:schemeClr val="accent5">
                  <a:tint val="12000"/>
                  <a:satMod val="255000"/>
                </a:schemeClr>
              </a:gs>
              <a:gs pos="100000">
                <a:schemeClr val="accent5">
                  <a:tint val="45000"/>
                  <a:satMod val="250000"/>
                </a:schemeClr>
              </a:gs>
            </a:gsLst>
            <a:path path="circle">
              <a:fillToRect l="-40000" t="-90000" r="140000" b="190000"/>
            </a:path>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pPr lvl="0"/>
            <a:r>
              <a:rPr lang="es-ES" sz="1000" b="1" kern="1200" dirty="0" err="1">
                <a:solidFill>
                  <a:prstClr val="black">
                    <a:hueOff val="0"/>
                    <a:satOff val="0"/>
                    <a:lumOff val="0"/>
                    <a:alphaOff val="0"/>
                  </a:prstClr>
                </a:solidFill>
                <a:latin typeface="Georgia"/>
                <a:ea typeface="+mn-ea"/>
                <a:cs typeface="+mn-cs"/>
              </a:rPr>
              <a:t>EGreedyPolicy</a:t>
            </a:r>
            <a:endParaRPr lang="es-ES" sz="1000" dirty="0"/>
          </a:p>
        </p:txBody>
      </p:sp>
      <p:sp>
        <p:nvSpPr>
          <p:cNvPr id="48" name="CuadroTexto 47">
            <a:extLst>
              <a:ext uri="{FF2B5EF4-FFF2-40B4-BE49-F238E27FC236}">
                <a16:creationId xmlns:a16="http://schemas.microsoft.com/office/drawing/2014/main" id="{ADEAE18A-99D3-1F4A-34EE-59D05154ABA4}"/>
              </a:ext>
            </a:extLst>
          </p:cNvPr>
          <p:cNvSpPr txBox="1"/>
          <p:nvPr/>
        </p:nvSpPr>
        <p:spPr>
          <a:xfrm>
            <a:off x="2931568" y="2475740"/>
            <a:ext cx="1709936" cy="246221"/>
          </a:xfrm>
          <a:prstGeom prst="rect">
            <a:avLst/>
          </a:prstGeom>
          <a:gradFill rotWithShape="1">
            <a:gsLst>
              <a:gs pos="0">
                <a:schemeClr val="accent5">
                  <a:tint val="1000"/>
                  <a:satMod val="255000"/>
                </a:schemeClr>
              </a:gs>
              <a:gs pos="55000">
                <a:schemeClr val="accent5">
                  <a:tint val="12000"/>
                  <a:satMod val="255000"/>
                </a:schemeClr>
              </a:gs>
              <a:gs pos="100000">
                <a:schemeClr val="accent5">
                  <a:tint val="45000"/>
                  <a:satMod val="250000"/>
                </a:schemeClr>
              </a:gs>
            </a:gsLst>
            <a:path path="circle">
              <a:fillToRect l="-40000" t="-90000" r="140000" b="190000"/>
            </a:path>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pPr lvl="0"/>
            <a:r>
              <a:rPr lang="es-ES" sz="1000" b="1" kern="1200" dirty="0" err="1">
                <a:solidFill>
                  <a:schemeClr val="bg2">
                    <a:lumMod val="10000"/>
                  </a:schemeClr>
                </a:solidFill>
                <a:latin typeface="Georgia"/>
                <a:ea typeface="+mn-ea"/>
                <a:cs typeface="+mn-cs"/>
              </a:rPr>
              <a:t>AdaptiveHybridPolicy</a:t>
            </a:r>
            <a:endParaRPr lang="es-ES" sz="1000" dirty="0"/>
          </a:p>
        </p:txBody>
      </p:sp>
      <p:pic>
        <p:nvPicPr>
          <p:cNvPr id="42" name="Vídeo 20">
            <a:hlinkClick r:id="" action="ppaction://media"/>
            <a:extLst>
              <a:ext uri="{FF2B5EF4-FFF2-40B4-BE49-F238E27FC236}">
                <a16:creationId xmlns:a16="http://schemas.microsoft.com/office/drawing/2014/main" id="{F62D54F6-E84C-CE00-EF0C-526B726A3699}"/>
              </a:ext>
            </a:extLst>
          </p:cNvPr>
          <p:cNvPicPr>
            <a:picLocks noChangeAspect="1"/>
          </p:cNvPicPr>
          <p:nvPr>
            <a:videoFile r:link="rId4"/>
            <p:extLst>
              <p:ext uri="{DAA4B4D4-6D71-4841-9C94-3DE7FCFB9230}">
                <p14:media xmlns:p14="http://schemas.microsoft.com/office/powerpoint/2010/main" r:embed="rId3"/>
              </p:ext>
            </p:extLst>
          </p:nvPr>
        </p:nvPicPr>
        <p:blipFill>
          <a:blip r:embed="rId23"/>
          <a:stretch>
            <a:fillRect/>
          </a:stretch>
        </p:blipFill>
        <p:spPr>
          <a:xfrm>
            <a:off x="6973193" y="2910756"/>
            <a:ext cx="1987284" cy="1490463"/>
          </a:xfrm>
          <a:prstGeom prst="rect">
            <a:avLst/>
          </a:prstGeom>
        </p:spPr>
      </p:pic>
    </p:spTree>
    <p:extLst>
      <p:ext uri="{BB962C8B-B14F-4D97-AF65-F5344CB8AC3E}">
        <p14:creationId xmlns:p14="http://schemas.microsoft.com/office/powerpoint/2010/main" val="817828364"/>
      </p:ext>
    </p:extLst>
  </p:cSld>
  <p:clrMapOvr>
    <a:masterClrMapping/>
  </p:clrMapOvr>
  <mc:AlternateContent xmlns:mc="http://schemas.openxmlformats.org/markup-compatibility/2006">
    <mc:Choice xmlns:p14="http://schemas.microsoft.com/office/powerpoint/2010/main" Requires="p14">
      <p:transition p14:dur="10" advTm="47219"/>
    </mc:Choice>
    <mc:Fallback>
      <p:transition advTm="47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67" fill="hold"/>
                                        <p:tgtEl>
                                          <p:spTgt spid="16"/>
                                        </p:tgtEl>
                                      </p:cBhvr>
                                    </p:cmd>
                                  </p:childTnLst>
                                </p:cTn>
                              </p:par>
                              <p:par>
                                <p:cTn id="7" presetID="1" presetClass="mediacall" presetSubtype="0" fill="hold" nodeType="withEffect">
                                  <p:stCondLst>
                                    <p:cond delay="0"/>
                                  </p:stCondLst>
                                  <p:childTnLst>
                                    <p:cmd type="call" cmd="playFrom(0.0)">
                                      <p:cBhvr>
                                        <p:cTn id="8" dur="16684"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16"/>
                </p:tgtEl>
              </p:cMediaNode>
            </p:video>
            <p:seq concurrent="1" nextAc="seek">
              <p:cTn id="10" restart="whenNotActive" fill="hold" evtFilter="cancelBubble" nodeType="interactiveSeq">
                <p:stCondLst>
                  <p:cond evt="onClick" delay="0">
                    <p:tgtEl>
                      <p:spTgt spid="1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6"/>
                                        </p:tgtEl>
                                      </p:cBhvr>
                                    </p:cmd>
                                  </p:childTnLst>
                                </p:cTn>
                              </p:par>
                            </p:childTnLst>
                          </p:cTn>
                        </p:par>
                      </p:childTnLst>
                    </p:cTn>
                  </p:par>
                </p:childTnLst>
              </p:cTn>
              <p:nextCondLst>
                <p:cond evt="onClick" delay="0">
                  <p:tgtEl>
                    <p:spTgt spid="16"/>
                  </p:tgtEl>
                </p:cond>
              </p:nextCondLst>
            </p:seq>
            <p:seq concurrent="1" nextAc="seek">
              <p:cTn id="15" restart="whenNotActive" fill="hold" evtFilter="cancelBubble" nodeType="interactiveSeq">
                <p:stCondLst>
                  <p:cond evt="onClick" delay="0">
                    <p:tgtEl>
                      <p:spTgt spid="4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2"/>
                                        </p:tgtEl>
                                      </p:cBhvr>
                                    </p:cmd>
                                  </p:childTnLst>
                                </p:cTn>
                              </p:par>
                            </p:childTnLst>
                          </p:cTn>
                        </p:par>
                      </p:childTnLst>
                    </p:cTn>
                  </p:par>
                </p:childTnLst>
              </p:cTn>
              <p:nextCondLst>
                <p:cond evt="onClick" delay="0">
                  <p:tgtEl>
                    <p:spTgt spid="42"/>
                  </p:tgtEl>
                </p:cond>
              </p:nextCondLst>
            </p:seq>
            <p:video>
              <p:cMediaNode vol="80000" mute="1">
                <p:cTn id="20" repeatCount="indefinite" fill="hold" display="0">
                  <p:stCondLst>
                    <p:cond delay="indefinite"/>
                  </p:stCondLst>
                </p:cTn>
                <p:tgtEl>
                  <p:spTgt spid="42"/>
                </p:tgtEl>
              </p:cMediaNode>
            </p:video>
          </p:childTnLst>
        </p:cTn>
      </p:par>
    </p:tnLst>
  </p:timing>
  <p:extLst>
    <p:ext uri="{E180D4A7-C9FB-4DFB-919C-405C955672EB}">
      <p14:showEvtLst xmlns:p14="http://schemas.microsoft.com/office/powerpoint/2010/main">
        <p14:playEvt time="1" objId="16"/>
        <p14:playEvt time="1" objId="42"/>
        <p14:playEvt time="7921" objId="16"/>
        <p14:playEvt time="11904" objId="16"/>
        <p14:playEvt time="19820" objId="16"/>
        <p14:playEvt time="27737" objId="16"/>
        <p14:playEvt time="33369" objId="42"/>
        <p14:playEvt time="35654" objId="16"/>
        <p14:playEvt time="39638" objId="16"/>
        <p14:stopEvt time="47219" objId="16"/>
        <p14:stopEvt time="47219" objId="42"/>
        <p14:playEvt time="1" objId="16"/>
        <p14:playEvt time="2" objId="42"/>
        <p14:stopEvt time="536" objId="16"/>
        <p14:stopEvt time="538" objId="4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8143" y="6461304"/>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s-ES" altLang="es-ES" dirty="0"/>
              <a:t>Aprendizaje Profundo (GCD) 2023/24</a:t>
            </a:r>
          </a:p>
          <a:p>
            <a:r>
              <a:rPr lang="es-ES" altLang="es-ES" dirty="0"/>
              <a:t>Escuela Técnica Superior de Ingeniería. Universidad de Valencia</a:t>
            </a:r>
            <a:r>
              <a:rPr lang="en-US" altLang="es-ES" dirty="0"/>
              <a:t>.</a:t>
            </a:r>
          </a:p>
        </p:txBody>
      </p:sp>
      <p:sp>
        <p:nvSpPr>
          <p:cNvPr id="2" name=" 175">
            <a:extLst>
              <a:ext uri="{FF2B5EF4-FFF2-40B4-BE49-F238E27FC236}">
                <a16:creationId xmlns:a16="http://schemas.microsoft.com/office/drawing/2014/main" id="{A024798C-A9DB-A7B6-8B22-BDC35F8BDD98}"/>
              </a:ext>
            </a:extLst>
          </p:cNvPr>
          <p:cNvSpPr>
            <a:spLocks noGrp="1"/>
          </p:cNvSpPr>
          <p:nvPr/>
        </p:nvSpPr>
        <p:spPr bwMode="auto">
          <a:xfrm>
            <a:off x="5796136" y="6445369"/>
            <a:ext cx="3180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b="1" i="1" dirty="0"/>
              <a:t>José</a:t>
            </a:r>
            <a:r>
              <a:rPr lang="en-US" altLang="es-ES" b="1" dirty="0"/>
              <a:t> </a:t>
            </a:r>
            <a:r>
              <a:rPr lang="en-US" altLang="es-ES" b="1" i="1" dirty="0"/>
              <a:t>Javier</a:t>
            </a:r>
            <a:r>
              <a:rPr lang="en-US" altLang="es-ES" b="1" dirty="0"/>
              <a:t> </a:t>
            </a:r>
            <a:r>
              <a:rPr lang="en-US" altLang="es-ES" b="1" i="1" dirty="0"/>
              <a:t>Gutiérrez</a:t>
            </a:r>
            <a:r>
              <a:rPr lang="en-US" altLang="es-ES" b="1" dirty="0"/>
              <a:t> </a:t>
            </a:r>
            <a:r>
              <a:rPr lang="en-US" altLang="es-ES" b="1" i="1" dirty="0"/>
              <a:t>Gil (</a:t>
            </a:r>
            <a:r>
              <a:rPr lang="en-US" altLang="es-ES" b="1" i="1" dirty="0">
                <a:hlinkClick r:id="rId3"/>
              </a:rPr>
              <a:t>jogugil@alumni.uv.es/</a:t>
            </a:r>
            <a:r>
              <a:rPr lang="en-US" altLang="es-ES" b="1" i="1" dirty="0"/>
              <a:t> jogugil@gmail.com)</a:t>
            </a:r>
          </a:p>
        </p:txBody>
      </p:sp>
      <p:sp>
        <p:nvSpPr>
          <p:cNvPr id="3" name="CuadroTexto 2">
            <a:extLst>
              <a:ext uri="{FF2B5EF4-FFF2-40B4-BE49-F238E27FC236}">
                <a16:creationId xmlns:a16="http://schemas.microsoft.com/office/drawing/2014/main" id="{03B135E3-F1F0-3822-ABE5-2091683F480E}"/>
              </a:ext>
            </a:extLst>
          </p:cNvPr>
          <p:cNvSpPr txBox="1"/>
          <p:nvPr/>
        </p:nvSpPr>
        <p:spPr>
          <a:xfrm>
            <a:off x="3906412" y="6566247"/>
            <a:ext cx="637974" cy="2154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algn="ctr" eaLnBrk="0" hangingPunct="0">
              <a:defRPr sz="3600"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vl2pPr eaLnBrk="0" hangingPunct="0">
              <a:defRPr sz="4000">
                <a:solidFill>
                  <a:schemeClr val="tx2"/>
                </a:solidFill>
                <a:latin typeface="Trebuchet MS" pitchFamily="34" charset="0"/>
              </a:defRPr>
            </a:lvl2pPr>
            <a:lvl3pPr eaLnBrk="0" hangingPunct="0">
              <a:defRPr sz="4000">
                <a:solidFill>
                  <a:schemeClr val="tx2"/>
                </a:solidFill>
                <a:latin typeface="Trebuchet MS" pitchFamily="34" charset="0"/>
              </a:defRPr>
            </a:lvl3pPr>
            <a:lvl4pPr eaLnBrk="0" hangingPunct="0">
              <a:defRPr sz="4000">
                <a:solidFill>
                  <a:schemeClr val="tx2"/>
                </a:solidFill>
                <a:latin typeface="Trebuchet MS" pitchFamily="34" charset="0"/>
              </a:defRPr>
            </a:lvl4pPr>
            <a:lvl5pPr eaLnBrk="0" hangingPunct="0">
              <a:defRPr sz="4000">
                <a:solidFill>
                  <a:schemeClr val="tx2"/>
                </a:solidFill>
                <a:latin typeface="Trebuchet MS" pitchFamily="34" charset="0"/>
              </a:defRPr>
            </a:lvl5pPr>
            <a:lvl6pPr marL="457200" fontAlgn="base">
              <a:spcBef>
                <a:spcPct val="0"/>
              </a:spcBef>
              <a:spcAft>
                <a:spcPct val="0"/>
              </a:spcAft>
              <a:defRPr sz="4000">
                <a:solidFill>
                  <a:schemeClr val="tx2"/>
                </a:solidFill>
                <a:latin typeface="Trebuchet MS" pitchFamily="34" charset="0"/>
              </a:defRPr>
            </a:lvl6pPr>
            <a:lvl7pPr marL="914400" fontAlgn="base">
              <a:spcBef>
                <a:spcPct val="0"/>
              </a:spcBef>
              <a:spcAft>
                <a:spcPct val="0"/>
              </a:spcAft>
              <a:defRPr sz="4000">
                <a:solidFill>
                  <a:schemeClr val="tx2"/>
                </a:solidFill>
                <a:latin typeface="Trebuchet MS" pitchFamily="34" charset="0"/>
              </a:defRPr>
            </a:lvl7pPr>
            <a:lvl8pPr marL="1371600" fontAlgn="base">
              <a:spcBef>
                <a:spcPct val="0"/>
              </a:spcBef>
              <a:spcAft>
                <a:spcPct val="0"/>
              </a:spcAft>
              <a:defRPr sz="4000">
                <a:solidFill>
                  <a:schemeClr val="tx2"/>
                </a:solidFill>
                <a:latin typeface="Trebuchet MS" pitchFamily="34" charset="0"/>
              </a:defRPr>
            </a:lvl8pPr>
            <a:lvl9pPr marL="1828800" fontAlgn="base">
              <a:spcBef>
                <a:spcPct val="0"/>
              </a:spcBef>
              <a:spcAft>
                <a:spcPct val="0"/>
              </a:spcAft>
              <a:defRPr sz="4000">
                <a:solidFill>
                  <a:schemeClr val="tx2"/>
                </a:solidFill>
                <a:latin typeface="Trebuchet MS" pitchFamily="34" charset="0"/>
              </a:defRPr>
            </a:lvl9pPr>
          </a:lstStyle>
          <a:p>
            <a:r>
              <a:rPr lang="en-US" altLang="es-ES" sz="800" dirty="0">
                <a:solidFill>
                  <a:schemeClr val="tx1"/>
                </a:solidFill>
              </a:rPr>
              <a:t>-7/10- </a:t>
            </a:r>
            <a:endParaRPr lang="es-ES" sz="800" dirty="0">
              <a:solidFill>
                <a:schemeClr val="tx1"/>
              </a:solidFill>
            </a:endParaRPr>
          </a:p>
        </p:txBody>
      </p:sp>
      <p:sp>
        <p:nvSpPr>
          <p:cNvPr id="7" name="CuadroTexto 6">
            <a:extLst>
              <a:ext uri="{FF2B5EF4-FFF2-40B4-BE49-F238E27FC236}">
                <a16:creationId xmlns:a16="http://schemas.microsoft.com/office/drawing/2014/main" id="{F5B7804F-AFA2-07FC-D968-81226768505A}"/>
              </a:ext>
            </a:extLst>
          </p:cNvPr>
          <p:cNvSpPr txBox="1"/>
          <p:nvPr/>
        </p:nvSpPr>
        <p:spPr>
          <a:xfrm>
            <a:off x="2476416" y="1486565"/>
            <a:ext cx="6098872" cy="40011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s-ES" sz="20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Narrow" panose="020B0606020202030204" pitchFamily="34" charset="0"/>
                <a:ea typeface="Times New Roman" panose="02020603050405020304" pitchFamily="18" charset="0"/>
                <a:cs typeface="Times New Roman" panose="02020603050405020304" pitchFamily="18" charset="0"/>
              </a:rPr>
              <a:t>Elevada</a:t>
            </a:r>
            <a:r>
              <a:rPr lang="es-ES" sz="2000" b="1" i="1" dirty="0">
                <a:effectLst/>
                <a:latin typeface="Arial Narrow" panose="020B0606020202030204" pitchFamily="34" charset="0"/>
                <a:ea typeface="Times New Roman" panose="02020603050405020304" pitchFamily="18" charset="0"/>
                <a:cs typeface="Times New Roman" panose="02020603050405020304" pitchFamily="18" charset="0"/>
              </a:rPr>
              <a:t> </a:t>
            </a:r>
            <a:r>
              <a:rPr lang="es-E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Cantidad Pasos // Inestabilidad</a:t>
            </a:r>
          </a:p>
        </p:txBody>
      </p:sp>
      <p:sp>
        <p:nvSpPr>
          <p:cNvPr id="13" name="9 Rectángulo">
            <a:extLst>
              <a:ext uri="{FF2B5EF4-FFF2-40B4-BE49-F238E27FC236}">
                <a16:creationId xmlns:a16="http://schemas.microsoft.com/office/drawing/2014/main" id="{CE885306-AD78-40C6-A2B0-6A33BB104CCE}"/>
              </a:ext>
            </a:extLst>
          </p:cNvPr>
          <p:cNvSpPr/>
          <p:nvPr/>
        </p:nvSpPr>
        <p:spPr>
          <a:xfrm>
            <a:off x="1907704" y="620688"/>
            <a:ext cx="7236296" cy="646331"/>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i="1" dirty="0">
                <a:solidFill>
                  <a:schemeClr val="bg2">
                    <a:lumMod val="10000"/>
                  </a:schemeClr>
                </a:solidFill>
                <a:latin typeface="+mn-lt"/>
                <a:cs typeface="Times New Roman" panose="02020603050405020304" pitchFamily="18" charset="0"/>
              </a:rPr>
              <a:t>Conclusión:</a:t>
            </a:r>
            <a:r>
              <a:rPr lang="es-ES" sz="3600" b="1" i="1" dirty="0">
                <a:solidFill>
                  <a:schemeClr val="bg2">
                    <a:lumMod val="25000"/>
                  </a:schemeClr>
                </a:solidFill>
                <a:latin typeface="+mn-lt"/>
                <a:cs typeface="Times New Roman" panose="02020603050405020304" pitchFamily="18" charset="0"/>
              </a:rPr>
              <a:t> </a:t>
            </a:r>
            <a:r>
              <a:rPr lang="es-ES" sz="3600" b="1" i="1" dirty="0">
                <a:solidFill>
                  <a:schemeClr val="tx2">
                    <a:lumMod val="75000"/>
                  </a:schemeClr>
                </a:solidFill>
                <a:latin typeface="+mn-lt"/>
                <a:cs typeface="Times New Roman" panose="02020603050405020304" pitchFamily="18" charset="0"/>
              </a:rPr>
              <a:t> </a:t>
            </a:r>
            <a:r>
              <a:rPr lang="es-ES" sz="3600" b="1" i="1" dirty="0">
                <a:solidFill>
                  <a:schemeClr val="bg2">
                    <a:lumMod val="25000"/>
                  </a:schemeClr>
                </a:solidFill>
                <a:latin typeface="+mn-lt"/>
                <a:cs typeface="Times New Roman" panose="02020603050405020304" pitchFamily="18" charset="0"/>
              </a:rPr>
              <a:t>Modelo RL</a:t>
            </a:r>
            <a:endParaRPr lang="es-ES" sz="3600" b="1" i="1" cap="all" dirty="0">
              <a:ln w="0"/>
              <a:solidFill>
                <a:schemeClr val="bg2">
                  <a:lumMod val="25000"/>
                </a:schemeClr>
              </a:solidFill>
              <a:effectLst>
                <a:reflection blurRad="12700" stA="50000" endPos="50000" dist="5000" dir="5400000" sy="-100000" rotWithShape="0"/>
              </a:effectLst>
              <a:latin typeface="Cambria" pitchFamily="18" charset="0"/>
            </a:endParaRPr>
          </a:p>
        </p:txBody>
      </p:sp>
      <p:grpSp>
        <p:nvGrpSpPr>
          <p:cNvPr id="14" name="Grupo 13">
            <a:extLst>
              <a:ext uri="{FF2B5EF4-FFF2-40B4-BE49-F238E27FC236}">
                <a16:creationId xmlns:a16="http://schemas.microsoft.com/office/drawing/2014/main" id="{805C3CDE-95EB-4794-7143-3398312C9428}"/>
              </a:ext>
            </a:extLst>
          </p:cNvPr>
          <p:cNvGrpSpPr/>
          <p:nvPr/>
        </p:nvGrpSpPr>
        <p:grpSpPr>
          <a:xfrm>
            <a:off x="72008" y="332656"/>
            <a:ext cx="2267744" cy="1440911"/>
            <a:chOff x="72008" y="194157"/>
            <a:chExt cx="2267744" cy="1440911"/>
          </a:xfrm>
        </p:grpSpPr>
        <p:grpSp>
          <p:nvGrpSpPr>
            <p:cNvPr id="15" name="Grupo 14">
              <a:extLst>
                <a:ext uri="{FF2B5EF4-FFF2-40B4-BE49-F238E27FC236}">
                  <a16:creationId xmlns:a16="http://schemas.microsoft.com/office/drawing/2014/main" id="{27B2E76C-F5EF-18E6-584E-19EEB707DA3E}"/>
                </a:ext>
              </a:extLst>
            </p:cNvPr>
            <p:cNvGrpSpPr/>
            <p:nvPr/>
          </p:nvGrpSpPr>
          <p:grpSpPr>
            <a:xfrm>
              <a:off x="72008" y="362414"/>
              <a:ext cx="2267744" cy="1272654"/>
              <a:chOff x="-21710" y="110709"/>
              <a:chExt cx="2267744" cy="1272654"/>
            </a:xfrm>
          </p:grpSpPr>
          <p:graphicFrame>
            <p:nvGraphicFramePr>
              <p:cNvPr id="17" name="Diagrama 16">
                <a:extLst>
                  <a:ext uri="{FF2B5EF4-FFF2-40B4-BE49-F238E27FC236}">
                    <a16:creationId xmlns:a16="http://schemas.microsoft.com/office/drawing/2014/main" id="{813C58B6-F7D5-E65B-0377-2DE349681D7B}"/>
                  </a:ext>
                </a:extLst>
              </p:cNvPr>
              <p:cNvGraphicFramePr/>
              <p:nvPr/>
            </p:nvGraphicFramePr>
            <p:xfrm>
              <a:off x="-21710" y="110709"/>
              <a:ext cx="2267744" cy="12726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Imagen 17">
                <a:extLst>
                  <a:ext uri="{FF2B5EF4-FFF2-40B4-BE49-F238E27FC236}">
                    <a16:creationId xmlns:a16="http://schemas.microsoft.com/office/drawing/2014/main" id="{D2973BA4-D875-91C0-94C0-22E72A37F07C}"/>
                  </a:ext>
                </a:extLst>
              </p:cNvPr>
              <p:cNvPicPr>
                <a:picLocks noChangeAspect="1"/>
              </p:cNvPicPr>
              <p:nvPr/>
            </p:nvPicPr>
            <p:blipFill>
              <a:blip r:embed="rId9"/>
              <a:stretch>
                <a:fillRect/>
              </a:stretch>
            </p:blipFill>
            <p:spPr>
              <a:xfrm>
                <a:off x="51934" y="115612"/>
                <a:ext cx="1063681" cy="1063681"/>
              </a:xfrm>
              <a:prstGeom prst="ellips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p:spPr>
          </p:pic>
        </p:grpSp>
        <p:sp>
          <p:nvSpPr>
            <p:cNvPr id="16" name="CuadroTexto 15">
              <a:extLst>
                <a:ext uri="{FF2B5EF4-FFF2-40B4-BE49-F238E27FC236}">
                  <a16:creationId xmlns:a16="http://schemas.microsoft.com/office/drawing/2014/main" id="{5A66A3AD-7849-0EAF-F07D-BAB1B9335750}"/>
                </a:ext>
              </a:extLst>
            </p:cNvPr>
            <p:cNvSpPr txBox="1"/>
            <p:nvPr/>
          </p:nvSpPr>
          <p:spPr>
            <a:xfrm>
              <a:off x="1259632" y="194157"/>
              <a:ext cx="372218" cy="138499"/>
            </a:xfrm>
            <a:prstGeom prst="rect">
              <a:avLst/>
            </a:prstGeom>
            <a:solidFill>
              <a:srgbClr val="FF0000"/>
            </a:solidFill>
            <a:ln>
              <a:solidFill>
                <a:schemeClr val="accent1">
                  <a:lumMod val="50000"/>
                </a:schemeClr>
              </a:solidFill>
            </a:ln>
          </p:spPr>
          <p:txBody>
            <a:bodyPr wrap="square" rtlCol="0">
              <a:spAutoFit/>
            </a:bodyPr>
            <a:lstStyle/>
            <a:p>
              <a:r>
                <a:rPr lang="es-ES" sz="300" dirty="0">
                  <a:solidFill>
                    <a:prstClr val="white"/>
                  </a:solidFill>
                  <a:latin typeface="Georgia"/>
                  <a:cs typeface="+mn-cs"/>
                </a:rPr>
                <a:t>Resultados</a:t>
              </a:r>
            </a:p>
          </p:txBody>
        </p:sp>
      </p:grpSp>
      <p:sp>
        <p:nvSpPr>
          <p:cNvPr id="8" name="CuadroTexto 7">
            <a:extLst>
              <a:ext uri="{FF2B5EF4-FFF2-40B4-BE49-F238E27FC236}">
                <a16:creationId xmlns:a16="http://schemas.microsoft.com/office/drawing/2014/main" id="{950D0B43-507B-6F7D-70B9-B3291CF3497E}"/>
              </a:ext>
            </a:extLst>
          </p:cNvPr>
          <p:cNvSpPr txBox="1"/>
          <p:nvPr/>
        </p:nvSpPr>
        <p:spPr>
          <a:xfrm>
            <a:off x="467543" y="2276872"/>
            <a:ext cx="8128839"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457200" algn="ctr" fontAlgn="auto"/>
            <a:r>
              <a:rPr lang="es-ES" b="1" dirty="0">
                <a:solidFill>
                  <a:schemeClr val="bg2">
                    <a:lumMod val="10000"/>
                  </a:schemeClr>
                </a:solidFill>
                <a:latin typeface="Calibri" panose="020F0502020204030204" pitchFamily="34" charset="0"/>
                <a:cs typeface="Times New Roman" panose="02020603050405020304" pitchFamily="18" charset="0"/>
              </a:rPr>
              <a:t>Al evaluar la  política: Se experimentan episodios en los que parece que el agente no está entrenado y su rendimiento es pobre:</a:t>
            </a:r>
          </a:p>
        </p:txBody>
      </p:sp>
      <p:sp>
        <p:nvSpPr>
          <p:cNvPr id="9" name="CuadroTexto 8">
            <a:extLst>
              <a:ext uri="{FF2B5EF4-FFF2-40B4-BE49-F238E27FC236}">
                <a16:creationId xmlns:a16="http://schemas.microsoft.com/office/drawing/2014/main" id="{42CE5208-D1BF-D844-EFE7-AC175E832FAC}"/>
              </a:ext>
            </a:extLst>
          </p:cNvPr>
          <p:cNvSpPr txBox="1"/>
          <p:nvPr/>
        </p:nvSpPr>
        <p:spPr>
          <a:xfrm>
            <a:off x="3995936" y="4050521"/>
            <a:ext cx="4605015" cy="1477328"/>
          </a:xfrm>
          <a:prstGeom prst="rect">
            <a:avLst/>
          </a:prstGeom>
          <a:gradFill rotWithShape="1">
            <a:gsLst>
              <a:gs pos="0">
                <a:schemeClr val="accent5">
                  <a:tint val="1000"/>
                  <a:satMod val="255000"/>
                </a:schemeClr>
              </a:gs>
              <a:gs pos="55000">
                <a:schemeClr val="accent5">
                  <a:tint val="12000"/>
                  <a:satMod val="255000"/>
                </a:schemeClr>
              </a:gs>
              <a:gs pos="100000">
                <a:schemeClr val="accent5">
                  <a:tint val="45000"/>
                  <a:satMod val="250000"/>
                </a:schemeClr>
              </a:gs>
            </a:gsLst>
            <a:path path="circle">
              <a:fillToRect l="-40000" t="-90000" r="140000" b="190000"/>
            </a:path>
          </a:gradFill>
          <a:ln w="9525" cap="flat" cmpd="sng" algn="ctr">
            <a:solidFill>
              <a:schemeClr val="accent5"/>
            </a:solidFill>
            <a:prstDash val="solid"/>
          </a:ln>
          <a:effectLst>
            <a:outerShdw blurRad="51500" dist="25400" dir="5400000" rotWithShape="0">
              <a:srgbClr val="000000">
                <a:alpha val="4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285750" algn="just" fontAlgn="auto">
              <a:buFont typeface="Wingdings" panose="05000000000000000000" pitchFamily="2" charset="2"/>
              <a:buChar char="ü"/>
            </a:pPr>
            <a:r>
              <a:rPr lang="es-ES" b="1" dirty="0">
                <a:solidFill>
                  <a:schemeClr val="bg2">
                    <a:lumMod val="25000"/>
                  </a:schemeClr>
                </a:solidFill>
                <a:latin typeface="Calibri" panose="020F0502020204030204" pitchFamily="34" charset="0"/>
                <a:cs typeface="Times New Roman" panose="02020603050405020304" pitchFamily="18" charset="0"/>
              </a:rPr>
              <a:t>Convergencia a acciones subóptimas</a:t>
            </a:r>
          </a:p>
          <a:p>
            <a:pPr marL="457200" indent="-285750" algn="just" fontAlgn="auto">
              <a:buFont typeface="Wingdings" panose="05000000000000000000" pitchFamily="2" charset="2"/>
              <a:buChar char="ü"/>
            </a:pPr>
            <a:r>
              <a:rPr lang="es-ES" b="1" dirty="0">
                <a:solidFill>
                  <a:schemeClr val="bg2">
                    <a:lumMod val="25000"/>
                  </a:schemeClr>
                </a:solidFill>
                <a:latin typeface="Calibri" panose="020F0502020204030204" pitchFamily="34" charset="0"/>
                <a:cs typeface="Times New Roman" panose="02020603050405020304" pitchFamily="18" charset="0"/>
              </a:rPr>
              <a:t>Exploración insuficiente</a:t>
            </a:r>
            <a:endParaRPr lang="es-ES" b="1" dirty="0">
              <a:solidFill>
                <a:schemeClr val="bg2">
                  <a:lumMod val="50000"/>
                </a:schemeClr>
              </a:solidFill>
              <a:latin typeface="Calibri" panose="020F0502020204030204" pitchFamily="34" charset="0"/>
              <a:cs typeface="Times New Roman" panose="02020603050405020304" pitchFamily="18" charset="0"/>
            </a:endParaRPr>
          </a:p>
          <a:p>
            <a:pPr marL="457200" indent="-285750" algn="just" fontAlgn="auto">
              <a:buFont typeface="Wingdings" panose="05000000000000000000" pitchFamily="2" charset="2"/>
              <a:buChar char="ü"/>
            </a:pPr>
            <a:r>
              <a:rPr lang="es-ES" b="1" dirty="0">
                <a:solidFill>
                  <a:schemeClr val="bg2">
                    <a:lumMod val="25000"/>
                  </a:schemeClr>
                </a:solidFill>
                <a:latin typeface="Calibri" panose="020F0502020204030204" pitchFamily="34" charset="0"/>
                <a:cs typeface="Times New Roman" panose="02020603050405020304" pitchFamily="18" charset="0"/>
              </a:rPr>
              <a:t>Convergencia insuficiente</a:t>
            </a:r>
          </a:p>
          <a:p>
            <a:pPr marL="457200" indent="-285750" algn="just" fontAlgn="auto">
              <a:buFont typeface="Wingdings" panose="05000000000000000000" pitchFamily="2" charset="2"/>
              <a:buChar char="ü"/>
            </a:pPr>
            <a:r>
              <a:rPr lang="es-ES" b="1" dirty="0">
                <a:solidFill>
                  <a:schemeClr val="bg2">
                    <a:lumMod val="25000"/>
                  </a:schemeClr>
                </a:solidFill>
                <a:latin typeface="Calibri" panose="020F0502020204030204" pitchFamily="34" charset="0"/>
                <a:cs typeface="Times New Roman" panose="02020603050405020304" pitchFamily="18" charset="0"/>
              </a:rPr>
              <a:t>Hiperparámetros incorrectos</a:t>
            </a:r>
          </a:p>
          <a:p>
            <a:pPr marL="457200" indent="-285750" algn="just" fontAlgn="auto">
              <a:buFont typeface="Wingdings" panose="05000000000000000000" pitchFamily="2" charset="2"/>
              <a:buChar char="ü"/>
            </a:pPr>
            <a:r>
              <a:rPr lang="es-ES" b="1" dirty="0">
                <a:solidFill>
                  <a:schemeClr val="bg2">
                    <a:lumMod val="25000"/>
                  </a:schemeClr>
                </a:solidFill>
                <a:latin typeface="Calibri" panose="020F0502020204030204" pitchFamily="34" charset="0"/>
                <a:cs typeface="Times New Roman" panose="02020603050405020304" pitchFamily="18" charset="0"/>
              </a:rPr>
              <a:t>Problema intrínseco de la tarea</a:t>
            </a:r>
          </a:p>
        </p:txBody>
      </p:sp>
      <p:pic>
        <p:nvPicPr>
          <p:cNvPr id="1026" name="Picture 2" descr="Entorno (Environment):  Descripción: HumanoidBulletEnv-v0 es un entorno de simulación física en 3D diseñado para que un agente humanoide interactúe con su entorno. Objetivo: El objetivo principal es que el agente humanoide aprenda a caminar de manera eficiente y sin caerse. Acciones:  Características: Las acciones disponibles son continuas y representan las fuerzas aplicadas a las articulaciones del humanoide para controlar su movimiento. Ejemplos: Incluyen acelerar las piern. Imagen 1 de 4">
            <a:extLst>
              <a:ext uri="{FF2B5EF4-FFF2-40B4-BE49-F238E27FC236}">
                <a16:creationId xmlns:a16="http://schemas.microsoft.com/office/drawing/2014/main" id="{03768A7D-210D-47B3-39A5-8C40C18423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3074057"/>
            <a:ext cx="33432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304772"/>
      </p:ext>
    </p:extLst>
  </p:cSld>
  <p:clrMapOvr>
    <a:masterClrMapping/>
  </p:clrMapOvr>
  <mc:AlternateContent xmlns:mc="http://schemas.openxmlformats.org/markup-compatibility/2006">
    <mc:Choice xmlns:p14="http://schemas.microsoft.com/office/powerpoint/2010/main" Requires="p14">
      <p:transition p14:dur="10" advTm="48312"/>
    </mc:Choice>
    <mc:Fallback>
      <p:transition advTm="4831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0.8|0.2|0.1|0.2|0.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bodyPr wrap="square">
        <a:spAutoFit/>
      </a:bodyPr>
      <a:lstStyle>
        <a:defPPr marL="742950" indent="-285750" algn="just" fontAlgn="auto">
          <a:buFont typeface="Wingdings" panose="05000000000000000000" pitchFamily="2" charset="2"/>
          <a:buChar char="q"/>
          <a:defRPr b="1" dirty="0" smtClean="0">
            <a:solidFill>
              <a:schemeClr val="bg2">
                <a:lumMod val="10000"/>
              </a:schemeClr>
            </a:solidFill>
            <a:latin typeface="Calibri" panose="020F0502020204030204" pitchFamily="34" charset="0"/>
            <a:cs typeface="Times New Roman" panose="02020603050405020304" pitchFamily="18" charset="0"/>
          </a:defRPr>
        </a:defPPr>
      </a:lstStyle>
      <a:style>
        <a:lnRef idx="1">
          <a:schemeClr val="accent5"/>
        </a:lnRef>
        <a:fillRef idx="2">
          <a:schemeClr val="accent5"/>
        </a:fillRef>
        <a:effectRef idx="1">
          <a:schemeClr val="accent5"/>
        </a:effectRef>
        <a:fontRef idx="minor">
          <a:schemeClr val="dk1"/>
        </a:fontRef>
      </a: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614e698-cc18-463b-aa53-9a73d58a0bfb">
      <Terms xmlns="http://schemas.microsoft.com/office/infopath/2007/PartnerControls"/>
    </lcf76f155ced4ddcb4097134ff3c332f>
    <TaxCatchAll xmlns="acf90688-b794-40f6-bd8d-0e6efc00ee9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E4BCDFFD0E3523498F226E4B945798C3" ma:contentTypeVersion="10" ma:contentTypeDescription="Crear nuevo documento." ma:contentTypeScope="" ma:versionID="8da637a757a8431c1efaac4042c10730">
  <xsd:schema xmlns:xsd="http://www.w3.org/2001/XMLSchema" xmlns:xs="http://www.w3.org/2001/XMLSchema" xmlns:p="http://schemas.microsoft.com/office/2006/metadata/properties" xmlns:ns2="3614e698-cc18-463b-aa53-9a73d58a0bfb" xmlns:ns3="acf90688-b794-40f6-bd8d-0e6efc00ee9c" targetNamespace="http://schemas.microsoft.com/office/2006/metadata/properties" ma:root="true" ma:fieldsID="a1802fdc6f946470ced8f29f2c8b7f62" ns2:_="" ns3:_="">
    <xsd:import namespace="3614e698-cc18-463b-aa53-9a73d58a0bfb"/>
    <xsd:import namespace="acf90688-b794-40f6-bd8d-0e6efc00ee9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14e698-cc18-463b-aa53-9a73d58a0b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82edaa9f-4387-4094-a985-533d7041b10f"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f90688-b794-40f6-bd8d-0e6efc00ee9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17a7431-0f65-4e33-a951-1e9d901bbafb}" ma:internalName="TaxCatchAll" ma:showField="CatchAllData" ma:web="acf90688-b794-40f6-bd8d-0e6efc00ee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45A178-8F97-4A83-84E8-D1D6FDAE7A4A}">
  <ds:schemaRef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2006/metadata/properties"/>
    <ds:schemaRef ds:uri="http://schemas.microsoft.com/office/infopath/2007/PartnerControls"/>
    <ds:schemaRef ds:uri="acf90688-b794-40f6-bd8d-0e6efc00ee9c"/>
    <ds:schemaRef ds:uri="3614e698-cc18-463b-aa53-9a73d58a0bfb"/>
  </ds:schemaRefs>
</ds:datastoreItem>
</file>

<file path=customXml/itemProps2.xml><?xml version="1.0" encoding="utf-8"?>
<ds:datastoreItem xmlns:ds="http://schemas.openxmlformats.org/officeDocument/2006/customXml" ds:itemID="{D66847A4-7E76-469A-9DEE-D7C208D22A9F}">
  <ds:schemaRefs>
    <ds:schemaRef ds:uri="http://schemas.microsoft.com/sharepoint/v3/contenttype/forms"/>
  </ds:schemaRefs>
</ds:datastoreItem>
</file>

<file path=customXml/itemProps3.xml><?xml version="1.0" encoding="utf-8"?>
<ds:datastoreItem xmlns:ds="http://schemas.openxmlformats.org/officeDocument/2006/customXml" ds:itemID="{E9BB7402-6842-4E30-A779-A1B8D55974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14e698-cc18-463b-aa53-9a73d58a0bfb"/>
    <ds:schemaRef ds:uri="acf90688-b794-40f6-bd8d-0e6efc00ee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Urban</Template>
  <TotalTime>19483</TotalTime>
  <Words>5076</Words>
  <Application>Microsoft Office PowerPoint</Application>
  <PresentationFormat>Presentación en pantalla (4:3)</PresentationFormat>
  <Paragraphs>404</Paragraphs>
  <Slides>12</Slides>
  <Notes>12</Notes>
  <HiddenSlides>0</HiddenSlides>
  <MMClips>9</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12</vt:i4>
      </vt:variant>
    </vt:vector>
  </HeadingPairs>
  <TitlesOfParts>
    <vt:vector size="26" baseType="lpstr">
      <vt:lpstr>Arial</vt:lpstr>
      <vt:lpstr>Arial Narrow</vt:lpstr>
      <vt:lpstr>Calibri</vt:lpstr>
      <vt:lpstr>Cambria</vt:lpstr>
      <vt:lpstr>Courier New</vt:lpstr>
      <vt:lpstr>Georgia</vt:lpstr>
      <vt:lpstr>Helvetica Neue</vt:lpstr>
      <vt:lpstr>HelveticaNeue Regular</vt:lpstr>
      <vt:lpstr>Söhne</vt:lpstr>
      <vt:lpstr>Trebuchet MS</vt:lpstr>
      <vt:lpstr>Udemy Sans</vt:lpstr>
      <vt:lpstr>Wingdings</vt:lpstr>
      <vt:lpstr>Wingdings 2</vt:lpstr>
      <vt:lpstr>Urbano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jogugil</dc:creator>
  <cp:lastModifiedBy>Jose Javier Gutierrez Gil</cp:lastModifiedBy>
  <cp:revision>501</cp:revision>
  <dcterms:created xsi:type="dcterms:W3CDTF">2009-08-29T18:32:18Z</dcterms:created>
  <dcterms:modified xsi:type="dcterms:W3CDTF">2024-04-08T00:07:06Z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0x010100E4BCDFFD0E3523498F226E4B945798C3</vt:lpwstr>
  </property>
</Properties>
</file>